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85" r:id="rId2"/>
    <p:sldId id="286" r:id="rId3"/>
    <p:sldId id="290" r:id="rId4"/>
    <p:sldId id="287" r:id="rId5"/>
    <p:sldId id="291" r:id="rId6"/>
    <p:sldId id="342" r:id="rId7"/>
    <p:sldId id="293" r:id="rId8"/>
    <p:sldId id="292" r:id="rId9"/>
    <p:sldId id="294" r:id="rId10"/>
    <p:sldId id="289" r:id="rId11"/>
    <p:sldId id="346" r:id="rId12"/>
    <p:sldId id="344" r:id="rId13"/>
    <p:sldId id="298" r:id="rId14"/>
    <p:sldId id="299" r:id="rId15"/>
    <p:sldId id="300" r:id="rId16"/>
    <p:sldId id="295" r:id="rId17"/>
    <p:sldId id="304" r:id="rId18"/>
    <p:sldId id="301" r:id="rId19"/>
    <p:sldId id="306" r:id="rId20"/>
    <p:sldId id="307" r:id="rId21"/>
    <p:sldId id="309" r:id="rId22"/>
    <p:sldId id="313" r:id="rId23"/>
    <p:sldId id="303" r:id="rId24"/>
    <p:sldId id="315" r:id="rId25"/>
    <p:sldId id="302" r:id="rId26"/>
    <p:sldId id="334" r:id="rId27"/>
    <p:sldId id="329" r:id="rId28"/>
    <p:sldId id="325" r:id="rId29"/>
    <p:sldId id="327" r:id="rId30"/>
    <p:sldId id="305" r:id="rId31"/>
    <p:sldId id="324" r:id="rId32"/>
    <p:sldId id="332" r:id="rId33"/>
    <p:sldId id="316" r:id="rId34"/>
    <p:sldId id="335" r:id="rId35"/>
    <p:sldId id="336" r:id="rId36"/>
    <p:sldId id="337" r:id="rId37"/>
    <p:sldId id="341" r:id="rId38"/>
    <p:sldId id="340" r:id="rId39"/>
    <p:sldId id="338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65" autoAdjust="0"/>
    <p:restoredTop sz="94075" autoAdjust="0"/>
  </p:normalViewPr>
  <p:slideViewPr>
    <p:cSldViewPr snapToGrid="0">
      <p:cViewPr varScale="1">
        <p:scale>
          <a:sx n="70" d="100"/>
          <a:sy n="70" d="100"/>
        </p:scale>
        <p:origin x="67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5T00:52:19.8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11572 4802 2346 0,'0'-2'2'0,"-4"0"1"0,3 0 27 0,-1-4 21 0,-3 4 4 16,5 2 5-16,0 0-2 0,0 0 4 0,0 0-10 15,0 0 1-15,0 0-21 0,-14 0-31 16,14 0-26 0,0 0 16-16,24 16 32 31,16 1-3-15,-31-14-12-16,0-1 7 0,-1-1 12 0,-8-1-2 15,0 0 17-15,0 0 11 0,0 0 18 0,0 0 4 0,0 0 0 16,0 0 0-16,0 0 1 0,0 0 4 0,0 0-21 15,64 2-6-15,-64-2-13 0,88 0-23 0,-75 0 10 0,-2-1 0 16,3 0-9-16,-1 0-7 0,-1-1 13 0,2 2 1 16,3 0-9-16,0-3 13 0,0 3-13 0,1 0 5 0,-1 0 3 15,0 0-5-15,2 0-4 0,-1-1-9 16,1 0 9-16,1-1-5 0,-6 2 4 0,4 0-11 0,-2 0 1 16,1 0-1-16,-3 0-3 0,2 0 8 0,-2 0-3 15,0 0-7-15,-1 2 1 0,-1-2 4 0,1 2-3 16,-3-2 1-16,4 0 4 0,-6 0 0 0,-8 0 20 15,0 0-9-15,0 0 15 0,0 0-5 16,0 0 2-16,35 5-7 0,-35-5 1 0,0 0-3 0,0 0-1 16,0 0 2-16,90 6 2 0,-78-4-11 0,3-2-7 15,-3 0-3-15,1 0 6 0,1 0-2 0,4-2 7 0,-7 2-7 16,4-1-9-16,1-1 11 0,2 2 1 0,-1-1-1 16,-3 0-11-16,2 0 9 0,-2 1-3 0,2 0 2 15,-2 0 1-15,1 0-9 0,0-2 3 0,0 4 7 16,0-2-1-16,0-2 0 0,0 2-8 0,0 0 6 0,0 0-6 15,0-3 5-15,-1 3-2 0,-1 0 0 0,1 0 5 16,-1 0-5-16,-1 0 3 0,1 0 5 0,0 0 8 16,2 0-3-16,0 0 2 0,-1-1-7 0,-2-2 8 0,2 3-8 15,1 0 4-15,0-2-7 0,1 2-2 0,0 0 5 16,0-1-9-16,1-1-3 0,2 2 1 0,-1-1 6 16,2-1-3-16,-2 2-1 0,1 0 1 0,1-2-9 0,-4 2 14 15,1-2 0-15,-2 2-8 0,2-2 0 0,-4 1 4 16,1-1 1-16,2 2-2 0,-2 0 3 0,-1-1-3 0,2 0 2 15,0 1 3-15,0-2-2 0,1 2-3 0,-2-4 2 16,2 4 2-16,0-2-4 0,0 0 0 0,-1 0 1 16,1-1-1-16,0 3 0 0,-1-1-1 0,2-1-1 0,-4 2-2 15,2 0 3-15,0-2 1 0,-2-1 5 0,0 3-5 16,-1-1-2-16,2 1 9 0,-3 0-4 0,0-1-1 16,0 1-2-16,-3 0-2 0,-3 0-3 0,4-2 3 15,-4 1 9-15,1 0-10 0,1 2 1 0,-4-3 6 0,0 2-1 16,3 1-5-16,-1-2 2 0,-1-1 2 0,0 4-5 15,1-1-1-15,-2-1 1 0,0 0-7 0,3 1 6 0,-1 0 6 16,-2 1-2-16,2-1 2 0,0-1-2 0,-2 1 1 16,3-1-4-16,-3 0 8 0,0 0-5 0,2 0 0 15,-3 3-3-15,2-3-7 0,-2 0-34 0,3 0-25 0,-4 0-41 16,1 0-63-16,1-3-62 0,-3 3-74 0,1-2-97 16,-2-1-131-16</inkml:trace>
  <inkml:trace contextRef="#ctx0" brushRef="#br0" timeOffset="26751.3961">9578 6027 2255 0,'0'0'18'16,"0"0"20"-16,0 0-15 16,10 9 0-16,-10-9 0 0,0 0-3 0,0 0 11 15,0 0-2-15,0 0-10 16,0 0 6-16,0 0-4 15,0 0 7-15,35 0-11 16,-35 0 2-16,77-7-1 0,-64 5-23 0,4 2 12 16,-4 0 1-16,4-3-10 0,-4 3 2 0,3 0 5 15,3-2-1-15,-2 2 8 0,-3 0 10 0,3 0 0 0,1-1 0 16,-1 2 2-16,1-2-2 0,-1 1-5 0,-2 1 7 16,2-2-6-16,1 1-2 0,-1 0-2 0,-2 0-4 15,3 0 8-15,-1 0-2 0,-3 0 2 0,4 3 0 0,-4-3 0 16,5 2 0-16,-6-2-3 0,4 1 3 0,0 1 3 15,-3-2-4-15,2 0 4 0,0 0-1 0,0 0-4 16,0 2 5-16,-2-2 8 0,2 0-4 0,-1 0-4 0,-2 0-1 16,3 0-3-16,-2 1-6 0,2 0 3 0,-3-1-8 15,-1 1-10-15,4-1 7 0,-3 0-8 0,1 2 10 16,-3-2-5-16,3 0 0 0,-1 0 3 0,-2 0 0 16,1 0 1-16,0 0-5 0,2-2 4 0,-3 2-6 0,-1 0 1 15,2 0 1-15,-2 0 1 0,-1 0-2 0,2-1 5 16,0 0 2-16,1 1-2 0,0-1 6 0,-3 1 4 15,4-2 0-15,-2 2-2 0,0 0 3 0,0 0-5 0,0 0-1 16,-1 0 6-16,2-2-6 0,0 2-7 0,-4 0 1 16,6-1-2-16,-3 1 4 0,-1-2-2 0,0 2 1 15,0 0-4-15,1 0 1 0,-2 0 0 0,1 0 4 0,1 0 2 16,-2 0-7-16,1 0 6 0,1 0-5 0,0 0 1 16,-1 0 2-16,2 0 7 0,-1 0-6 0,0 0-4 15,2 0 0-15,0 0 5 0,0-2-4 0,-1 1 1 0,2 1-4 16,-1 0 1-16,-2 0-1 0,3 1 4 0,-3-1-2 15,-1 0 0-15,0 0 3 0,-2 0-2 0,2 0 3 16,-2-1-3-16,0 1-1 0,-2 0-1 0,1 0 8 0,0 0-5 16,-1 1 3-16,-1-1-4 0,0 0-4 0,0 0 5 15,0 0-1-15,-1 0 1 0,1 2-6 0,-4-2-2 16,3-2 2-16,-4 4 5 0,3-4 2 0,-1 4-4 0,-1-2 2 16,2 0 10-16,-1 0-6 0,0 0 1 0,-1 0-3 15,1 0-6-15,-1 0 2 0,-1 0 4 0,3 0-5 16,-1 0-6-16,-2 0 7 0,1-2-2 0,-1 2 1 15,2 0 5-15,-2 0 2 0,0 0-5 0,0 0 1 16,0 0 3-16,0 0-8 0,0 0 6 0,0 2-2 0,0-4-3 16,0 2 1-16,0 0-1 0,0 2 3 0,0-2-7 15,0 0 7-15,0 0-2 0,0 0 4 0,0 0-1 16,-2 0-1-16,2 0 3 0,0 0-1 0,0 0 1 0,0 0-1 16,0 0 4-16,0 0-5 0,0 0-1 0,0 0 0 15,0 0 0-15,0 0 0 0,0 0 2 0,0 0-2 0,2 0-3 16,-4 0 3-16,2 0 3 0,0 0 1 0,0 0-8 15,2 0 4-15,-4 0 6 0,2 0-6 0,0 0-5 0,0 0 5 16,0 0 3-16,0 0-26 31,0 0 28-31,0 0-32 16,0 0-26-16,0 0-29 0,0 0-51 0,0 0-66 16,0 0-106-16,0 0-117 0</inkml:trace>
  <inkml:trace contextRef="#ctx0" brushRef="#br0" timeOffset="69211.1652">12102 10334 3161 0,'-1'-4'-8'16,"1"2"5"-16,-3-1-2 0,3 0-4 0,-5 2-5 0,4 2-2 15,-1 0 7-15,0 1-2 0,2-1 15 0,-1 4 1 16,-1 2 12-16,1 1 24 0,-3 1 13 0,1 1 13 16,0 4 4-16,1-1 10 0,1 4 3 0,1-1 4 15,1 1-4-15,1-2-22 0,0 0-8 0,2-1-10 0,0 2-14 16,0-1 2-16,1-2-17 0,1-1-4 0,-1 0-6 16,1-2 8-16,1 1-3 0,-2-1 8 0,1-2 1 15,0-2-7-15,0 0 6 0,-1-1-4 0,2-1 3 0,-2 0-4 16,0 0 3-16,2-2 2 0,-1 0 4 0,1 0 6 15,2-1 7-15,1-1 6 0,1-3-3 0,1 3 6 16,3-3-4-16,3-3-7 0,2-1-6 0,5-1-5 0,0-2-9 16,3-2-9-16,6 0 2 0,-1-5-2 0,2 3 1 15,2-1-5-15,1-3 1 0,4-1 1 0,0 0 0 16,1-1-1-16,0 0-1 0,1 0-7 0,-1-1 7 0,-3 1-1 16,0 1 3-16,-5 1-2 0,0 1 0 0,-3 3 0 15,-6-1-2-15,0 1 2 0,-5 2-7 0,0 3 4 16,-3-1-4-16,0 3 1 0,-3-1-10 0,-1 1-9 0,-1 2-10 15,-2-2-6-15,-4 4-22 0,1-4-22 0,0 6-28 16,-1-5-30-16,-2 4-32 0,-1-1-27 0,1-2-39 16,-5 5-55-16,1 0-37 0,-1-2-49 0,2 1-52 15</inkml:trace>
  <inkml:trace contextRef="#ctx0" brushRef="#br0" timeOffset="94400.2805">9580 13503 2776 0,'0'-3'0'15,"-6"-1"3"-15,1 2 1 0,-2-8 2 0,3 9 2 0,-3-1-1 16,-2 3 2-16,6 0-5 0,-2 3 4 0,2 0-4 16,0 6-2-16,-1 0 1 0,3 0 0 0,-2 3 4 15,3-1 4-15,0 1 2 0,1 1-1 0,1-2 6 16,3-2 6-16,1 0 3 0,1 0 4 0,2-3-8 0,-1 0 4 16,0-2 14-16,0 0 6 0,2-1 1 0,-2-1 10 15,1-3 4-15,1 3 16 0,-2-3 19 0,4-1 7 16,-2-1-8-16,2-3 3 0,-1 2 5 0,3-4-12 0,0 0-8 15,0-5-13-15,4 3-16 0,-3-2-15 0,2-1-2 16,0-2-7-16,-3 0-2 0,2 2-8 0,-2-3-1 16,2 1-10-16,-5-1 2 0,1 2-3 0,0-3-3 15,0 3-6-15,1-1-5 0,0-1 0 0,-1 3 7 0,-2-1-5 16,1 0-1-16,1-1-9 0,-1 3-24 0,2 0-33 16,-4 1-33-16,1 1-39 0,1-1-56 0,-2 3-40 0,0-3-53 15,0 5-53-15,0-3-49 0,-1 3-37 0</inkml:trace>
  <inkml:trace contextRef="#ctx0" brushRef="#br0" timeOffset="95190.8083">11245 13333 2220 0,'0'-13'17'0,"-2"-2"19"15,-1 5 11-15,4-5 11 0,-2 4 8 0,-1 1 14 0,2 2 5 16,-2 2 3-16,2 0-13 0,0 1-13 0,0 1 5 16,0-1 1-16,2 5-8 0,-2-3-7 0,2-1 4 15,-1 4 2-15,3-1 1 0,0 0-3 0,-3 1-11 0,6 1-4 16,-2 0 13-16,-2 1-2 0,3 3-1 0,-1 0 2 16,3 2 8-16,-4 3 3 0,3 2 8 0,-2 3-9 15,0 3-6-15,0-1-8 0,0 3-7 0,0 2-9 16,0 0-15-16,0-3-4 0,-2 2-17 0,3-4 7 15,-1-1-13-15,-2-3 6 0,5-1 7 0,-2-4 0 0,2-3 7 16,0 0 4-16,2-3 4 0,1-2-3 0,0 0 1 16,1-5 3-16,6-2-2 0,-6 2-8 0,9-5-1 0,-2 1-12 15,0-3 6-15,0 2-3 0,3-5 6 0,-1 1-5 16,-1 0-6-16,2-3 6 0,-1-1 1 0,-2 1 2 16,1-2-7-16,1-2 7 0,1 1-15 0,-2-4-4 15,0 4-8-15,0-6-22 0,-1 5-17 0,0-2-16 0,0 0-23 16,-3 1-32-16,1 2-8 0,-2 1-33 0,-2 0-18 15,2 4-18-15,-1-2-26 0,-1 4-15 0,-1 2-30 16,-1 1-24-16,-1 2-39 0</inkml:trace>
  <inkml:trace contextRef="#ctx0" brushRef="#br0" timeOffset="95847.7503">13475 13239 1744 0,'-5'-11'28'0,"0"0"14"16,-1-1 13-16,6 0 9 0,-3 2 8 0,1 3-1 16,1 2 4-16,-1 0 1 0,0 3-31 0,2 0-10 15,4 2-11-15,-1-3-1 0,-3 6 1 0,5-3 17 16,-1 2 24-16,4 1 13 0,-3 2 9 0,3 2 1 0,-3-2 16 15,4 7 0-15,-1-3-4 0,0 4-8 0,1-1-24 16,-3 0-13-16,4 2-6 0,0 1-3 0,-1-3-15 16,0 0-3-16,-1-2-6 0,5 2-2 0,-4-3 2 15,3-1 12-15,2-1 9 0,0-2 11 0,5-5 3 16,-3 0-4-16,6 0 6 0,2-5-3 0,1 0-11 0,2-5-10 16,-1 1-11-16,2-3-12 0,2 0-3 0,-3-2-9 15,-1-1-3-15,1 2 5 0,-3-4 1 0,-1 4-6 16,-2-3 8-16,0-1-7 0,-3 0-3 0,0-1 7 15,-1-2-4-15,1 0-6 0,-1-1 3 0,-2 1-17 0,-1-1-23 16,0-1-17-16,0 2-28 0,-1 4-34 0,-2-1-35 16,-3 3-48-16,0 2-56 0,0 1-37 0,1 1-64 15,-4 3-64-15</inkml:trace>
  <inkml:trace contextRef="#ctx0" brushRef="#br0" timeOffset="96345.074">14924 13026 2380 0,'3'-18'18'0,"0"-3"38"0,0 3 28 16,6-1 4-16,-8 3 10 0,1 4 6 0,-1 5 1 15,1 0 6-15,2 3-5 0,-4 0-33 0,2 2-29 0,-2 0 2 16,0 2-13-16,-2 2-12 0,4-1 7 0,-2 1 2 16,-2 1-5-16,2 1 3 0,2 1 5 0,-1 2-6 15,4 1 6-15,-1 1 11 0,2 1-6 0,0 2-8 0,7 0-1 16,-4 0-7-16,5 0 0 0,1 1 1 0,4-2 2 15,-2-1-2-15,4 0 4 0,-1-3 4 0,3 1 5 16,-1-4 3-16,1 0 0 0,-1-3-5 0,-1-1 1 16,3 0-4-16,-2-2-7 0,-1-1 3 0,-3 0-16 15,4-2 1-15,-2 1-4 0,-2-3 7 0,1 1-4 16,-1-1 3-16,-1 1-5 0,1-2-5 0,-1 0 4 0,-3-1-5 16,3-1-4-16,2-1-1 0,-1 0 2 0,1-3-3 15,-2-1 4-15,0 1 3 0,4-1-8 0,-5 1 1 16,1 2 5-16,-4-2-7 0,1 2 3 0,-3 2-3 15,-1 1-2-15,-1 1-2 0,-1 0-5 0,-2 2-2 0,-1 0-25 16,0 1-18-16,-2 5-25 0,0-4-17 0,-1 1-34 16,-2 0-33-16,0 3-38 0,-5-1-57 0,2 2-22 0,-3-2-46 15,1 2-56-15</inkml:trace>
  <inkml:trace contextRef="#ctx0" brushRef="#br0" timeOffset="101733.3083">10865 14553 1930 0,'-3'-8'27'0,"-2"2"8"0,2-1 9 16,3-4 12-16,-3 4 0 0,1 0 5 0,1 3-1 16,1 1-2-16,0-2-24 0,0 4-4 0,0-1 4 0,3-2 7 15,0-1 19-15,0 2 8 0,-2-2 16 0,3 1 12 16,0-1 5-16,3 2 13 0,-5-2-12 0,2 1-13 15,1 0-14-15,-1 1-9 0,3 1-17 0,-2-2-2 16,0 3-3-16,-1-2-18 0,5 2 1 0,-2-2 3 0,1 0 9 16,3 3 7-16,-2-3 10 0,4 1-3 0,3-1-2 15,1 0 5-15,5 0 0 0,4 0-10 0,2 0-14 16,4 0-11-16,3 0-10 0,1-1-2 0,5-1-3 16,-3 1-1-16,3-1-3 0,1 3-1 0,-2-3-4 15,0 5 7-15,1-3-1 0,0-1 2 0,-5 3-5 0,1-1-2 16,-4 0-1-16,-1 0 8 0,-2-1 0 0,-3 0-4 15,-1 1 2-15,-2 0-7 0,-4 1-1 0,-2-3 3 16,-1 2-5-16,-4 1-28 0,1-1-23 0,-8 2-17 0,2 0-22 16,-1 0-26-16,-1-1-31 0,-3 0-41 0,-1 1-36 15,-2-2-26-15,0 2-17 0,0 0-25 0,0 0-30 16,-2 0-21-16</inkml:trace>
  <inkml:trace contextRef="#ctx0" brushRef="#br0" timeOffset="106090.3062">12705 14391 2740 0,'-3'-1'19'16,"-4"-3"-1"-16,6 0 4 0,-1-1 7 0,1 3-4 0,1 1-1 15,-2 1 1-15,4 1 4 0,1 0-16 16,2 2 25-16,4-3 17 0,0 5 6 0,4-3 27 0,4 0 9 16,4 1 15-16,1-3-1 0,7 3 0 0,2-2-15 15,3-1-20-15,2 0-9 0,0 1-23 0,2-1-12 16,2-1-14-16,0 1 6 0,0-2-9 0,0 0-10 0,4 1 1 16,-6-3-3-16,2 0-4 0,0-2 2 0,-2 2-1 15,-1 3-3-15,-2-5 5 0,0 3-1 0,-1-1-2 16,-4 0-1-16,-3 0 4 0,2 1-25 0,-2 0-27 15,-1-1-34-15,-2 2-22 0,-2-3-28 0,-3 4-30 16,-3-2-36-16,0 2-28 0,-2-1-23 0,-5 1-10 0,-1 0-5 16,2 0-18-16,-6 2-6 0,1 1-9 15,-3 1 0-15</inkml:trace>
  <inkml:trace contextRef="#ctx0" brushRef="#br0" timeOffset="110655.3429">14613 14466 2346 0,'-8'-3'5'16,"0"-2"5"-16,0 1 4 0,-3-5 17 0,5 1 3 15,-1 5 2-15,2 1 1 0,-1 0-1 0,5 2-6 0,-1 0-4 16,2 0-2-16,3 0-17 0,2 2 10 0,0-1 23 15,1-1 20-15,5 0 9 0,3-1 27 0,2-1 3 16,8 1 5-16,1 0 10 0,3 1-5 0,4-1-20 16,1-1-15-16,4 2-7 0,-1 0-26 0,3 0-2 15,1 0-5-15,0-2-10 0,4 1-8 0,-5-1-4 0,4 2-2 16,1 0-2-16,-1 0-2 0,3 0-2 0,-3 0-25 16,1-1-29-16,-1 0-38 0,-4-1-38 0,0-1-42 15,-1 2-47-15,-3-3-47 0,0 0-54 0,-3 0-34 0,-4-1-47 16</inkml:trace>
  <inkml:trace contextRef="#ctx0" brushRef="#br0" timeOffset="129619.3121">18596 4841 1863 0,'1'-3'-3'15,"4"1"0"-15,-3 0 1 0,4-3 0 0,-3 2-2 16,4 1 2-16,2-1 3 0,2 3 2 0,2-2 4 0,4 0 10 16,0 2 7-16,3 0 10 0,2 0 12 0,-4 2 2 15,5 0 10-15,-1-2 5 0,2 3 1 0,-3-1 4 16,2 1-2-16,1 0-5 0,2 1-12 0,0 1-3 0,0 0-8 15,-1 2-11-15,1-2 2 0,0 3-11 0,-1-2-8 16,0 2 2-16,-1-1 14 0,0 2 20 0,-2-1-6 16,0 1 11-16,0 2-1 0,-1-2 9 0,1 0 10 0,-4 4-9 15,2-1-6-15,-2-2-13 0,0 4 3 0,-1-2-1 16,2 1-3-16,-3 0-8 0,1 3-8 0,-1-2 3 16,1 2-3-16,-4-1-7 0,1-1 1 0,-1 3-2 0,1 0 2 15,-3-2 4-15,-1 2 5 0,1-1-4 0,-3 1 4 16,1 1-6-16,1-1 2 0,-2 2-4 0,0 0-2 15,-2 0-1-15,2 3-8 0,-2 0 2 0,0-2-4 0,3 3 15 16,-3-1-2-16,1 3 3 0,0 1-4 0,-1-2-2 16,2 4 5-16,0 0 5 0,1 2-1 0,-2-1-7 15,-1 2-5-15,2 0-2 0,-2 1 8 0,1 0-1 0,-1 1-3 16,-1-2-7-16,2 3 1 0,-3 0-2 0,-1-2-4 16,-1 1 5-16,-1 1-4 0,1-2-3 0,-2 2 4 15,0 1-2-15,0-2-1 0,-2 1 3 0,2 1 3 0,0-3-11 16,-1 2 12-16,1 0 1 0,0 2 5 0,1-2 0 15,-1 0 0-15,2 0 1 0,-1 2 9 0,1 3 2 16,0-3-7-16,-1 5 2 0,2-2-3 0,1 2-2 16,-3 0 9-16,4 0-9 0,-2 1-2 0,0-1 0 15,-1 2-9-15,2 0 8 0,0 0-8 0,-1 0 9 0,0 0-11 16,0-2 4-16,-3 0 1 0,6 4 7 0,-3-2 4 0,1 0-11 16,-3 0 4-16,1 0 1 0,-1-1-1 0,1 3 5 15,0 1-2-15,-2-4-10 0,0 2 4 0,0-1 11 16,-2 0 4-16,4 2-8 0,-2-3 4 0,0 2 1 15,0-2-5-15,0 1 2 0,0-2 3 0,1 2-5 16,-1 2-5-16,2-4 7 0,-1 5-6 0,1-2-1 0,0 2 4 16,-1 1 1-16,2 0-5 0,-1 3-1 0,-2-2-4 15,0 1 6-15,1 0-4 0,-1-1-4 0,-1 1 2 16,1-1-2-16,0 2-5 0,0-4-1 0,-2 0 8 0,-1 0-16 16,3 3 9-16,0-3 2 0,0 0-6 0,0 0 6 15,-1 2 1-15,1-1 4 0,0 0-14 0,0 0 14 0,0 1 0 16,1-2-7-16,2 0 3 0,-1 0 1 0,-1 0-6 15,1-1 2-15,-1-1 5 0,1 0-6 0,1-3-1 16,-3 5 11-16,0-3-1 0,3 1-1 0,-1 0 7 16,0 2 4-16,-1-3-4 0,-1 5 3 0,4-1 2 0,-3 0-5 15,2-1-3-15,2 1 8 0,-4-1-1 0,2 2-3 16,-1-2 3-16,1-1-2 0,0-1-9 0,1 1 4 16,-3-2 3-16,3 1-5 0,-3-2 1 0,4-1-6 0,-2 1-6 15,-2 1 7-15,2 1 4 0,-1 0 0 0,0 1-5 16,1-3-6-16,0 3 0 0,0-3 7 0,2-1 6 15,-2 3-11-15,3-1 2 0,1-1-6 0,-2-4 6 0,-1 3 5 16,1 0-2-16,0 0-5 0,2 1 4 0,-2-2-1 16,0 2 3-16,2 2-1 0,-1 1-5 0,2 0-2 15,-5 2-1-15,2-1-1 0,-1 0 4 0,3 0-1 0,-1 0 4 16,-3 0 1-16,2 0 3 0,0-2-7 0,-1-1 5 16,0 2 7-16,-3-4-22 0,3 1 11 0,0 1-6 0,1-3 2 15,-4 3-3-15,2-1 6 0,-1-1-3 0,1 4-8 16,0-2 24-16,1 2-13 0,-3-2 3 0,3 1 6 15,-1-1-14-15,-1 1 24 0,3-1-24 0,-3-1 14 0,3-1-16 16,-4 2 17-16,3-3-19 0,-3 0 2 0,2-1 20 16,2-2-24-16,-5-2 15 0,6 2-4 0,-4 0 1 15,-1-1-8-15,2 0 16 0,1 0 2 0,-4 1-22 16,1-2 9-16,1 2-1 0,-2-1 5 0,2 0-4 16,-1-4 4-16,2 4 10 0,-3-4-22 0,0 1 33 0,4-1-32 15,-3 0 23-15,1-1-28 0,4-2 35 0,-6 0-28 16,1 0 5-16,2-3 1 0,1-1-8 0,-3 2 12 15,3-1 3-15,-4-4-1 0,1 2-7 0,-1-2 9 0,0 0 4 16,-1 1-7-16,-1 0 5 0,-3-1-8 0,3-1 7 16,-2 0-3-16,-4 1 0 0,2-4-5 0,-2 1-5 15,0-2 8-15,-6 0-15 0,6 0 28 0,-6-1-34 16,4-1 38-16,-4-1-35 0,1-1 17 0,2 1-18 0,0-1 30 0,-2-1-12 16,1 1-18-16,-1-2 36 0,0 0-36 15,4-1 19-15,-5 2-3 0,2-1 4 0,-1-2-17 0,1 0 13 16,3 1 0-16,-4 0 2 0,0-3-4 0,3 2-1 15,-2-1 4-15,1-1-8 0,0 2 13 16,0-1 1-16,-3 1-5 0,1-4-11 0,2 3 18 0,-4-1-7 16,2 2-4-16,-4-3 14 0,2 2-19 0,-2 0 2 15,-1-2 6-15,3 1-8 0,-2 1-2 0,0-1 2 0,2 0 20 16,-1 0-19-16,0-2 4 0,3 2 10 0,-1-2-8 16,2 0-4-16,0-1 15 0,2 2-13 0,-3 0 0 15,5-3 4-15,-3 2-2 0,3 0 4 0,1 1-3 16,-1-3-2-16,3 4-10 0,-2-4 21 0,4-3-33 0,0 5 29 15,-1-5-24-15,1 4 4 0,0-3-1 0,1-1-7 16,-2-1-19-16,3 1-10 0,-1 1-10 0,-1-2-33 0,3 1 6 16,-4 0-44-16,4 1-9 0,-3-1-17 0,2 4-17 15,-3-1-27-15,1-4-14 0,-2 2-26 0,0 1-25 16,0-4-22-16,-2 2-43 0,1 0-33 0,-2-3-40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0-31T01:13:28.7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10503 5906 1952 0,'-5'-6'5'16,"-1"1"10"-16,-2-1 8 0,7 1 7 0,-4 0 8 0,0 2-1 16,-2 3 3-16,4-2-2 0,-3 2-3 0,2 0-8 15,-1 3-6-15,0 2-4 0,-3-1-1 0,-4 5 8 16,-1 1 6-16,-4 3 15 0,-1 5 16 0,-6 3 15 15,-1 2 5-15,-3 4 3 0,-4 0 0 0,2 2-1 0,-3 3-9 16,-2-2-4-16,2 2-20 0,-1-3-12 0,1 2 0 16,3-2-2-16,2-1-3 0,1-2-10 0,2-2 0 15,3 0-5-15,4-2 5 0,1-3-6 0,4 0-9 0,1-2-4 16,4-2-1-16,0-1 2 0,3-1-3 0,-1-1-1 16,3 0-2-16,1-3-15 0,-1-1-27 0,0-1-35 15,3-2-45-15,-2-2-50 0,2-3-67 0,-2 0-83 0</inkml:trace>
  <inkml:trace contextRef="#ctx0" brushRef="#br0" timeOffset="312.0616">9757 6320 2052 0,'-5'-6'9'0,"0"-1"11"0,1 2 12 0,2 0 9 15,-3 1 5-15,2 2 0 0,0 2 8 0,-2-1 5 0,4 1-2 16,1 0-5-16,0 1-15 0,0-1-9 0,1 2-11 15,-1 0 6-15,0 1-4 0,0 3 4 0,-1 0-4 16,-1 4 0-16,1 3 15 0,-3 2 3 0,0 3 9 0,2 1-1 16,-3 4-2-16,2-1-12 0,0 2 0 0,-2 1 1 15,2-1-16-15,2 2 4 0,-1-6-2 0,2 0 1 16,2-1 9-16,1-5 4 0,-2-2 3 0,4-4 2 0,1-1 1 16,-1-1 5-16,0-5-5 0,3 3-6 0,1-5-7 15,2-2-6-15,5-2-6 0,0-2-6 0,6-3 2 16,1-4-12-16,5-3 9 0,2 0-4 0,1-3-2 0,4-1 3 15,-2 2-13-15,0-1-5 0,0 0-28 0,-1 2-21 16,-2 2-37-16,-3 0-27 0,-3 4-46 0,-3 0-27 16,-4 2-37-16,-3 2-49 0,-2 2-26 0,0 1-41 0</inkml:trace>
  <inkml:trace contextRef="#ctx0" brushRef="#br0" timeOffset="4028.0259">8769 7671 2243 0,'-3'1'7'0,"-1"1"16"16,3-2 8-16,1-4 8 0,-2 4 0 0,0 0-2 0,0 1 6 16,0 0 2-16,1-1-3 0,1 2-10 0,0-2-5 15,-2 0 1-15,2 0 6 0,0 0 4 0,0 0-7 16,2 0 5-16,-2 3-8 0,1-3 0 0,1 0-6 16,0 0-13-16,-2 0-3 0,0 2-3 0,2-2 4 0,1 1 4 15,1 0 10-15,-1 0 4 0,2 2 13 0,1-2 6 16,3 2 4-16,3-1 12 0,-1 1-4 0,3 0-1 0,2-1 1 15,3 1-2-15,1-3-12 0,1 1 12 0,2-1 3 16,3 0-7-16,0 3 2 0,4-6-3 0,4 3-5 16,-1 0-8-16,2-1 0 0,3 1-9 0,3-3-6 0,0 2-5 15,0-2 0-15,3-1-3 0,-2 2-7 0,1-1 4 16,2 2-2-16,-4-2-9 0,0 0 1 0,-1 1 1 0,-5-1-2 16,-1 1-7-16,-2 0 4 0,-4 2-5 0,-1-2 4 15,-3-1 8-15,-2 3-6 0,-3-3-1 0,0 3 0 16,-2 0 5-16,-2 0 4 0,-2 0-2 0,-1 0-3 15,1 0 0-15,-4 0 3 0,-1 2-6 0,-2-2 10 0,-1 0-2 16,0 0-10-16,-1 0 13 0,-1 0-7 0,-1 1 4 16,-2-1-1-16,2-1 0 0,-2 1 6 0,0 0-5 15,0 0 6-15,0-2-4 0,-2 2 7 0,2 0 1 16,2 0 0-16,-2 0 1 0,0 0-8 0,0 0 7 0,0 0-5 16,0 0-4-16,0 0 2 0,0 0-6 0,-2 0 0 15,2 0-1-15,2-2 2 0,-2 2-6 0,-2 2 3 16,2-2-47-16,0 0-17 0,0 0-50 15,0 0-38-15,0 0-88 0,0 0-97 0,0 0-132 16</inkml:trace>
  <inkml:trace contextRef="#ctx0" brushRef="#br0" timeOffset="14788.8125">3150 6561 1316 0,'-2'-4'10'0,"2"-1"10"0,0 0 19 15,-2 3 14-15,-1-1 9 0,1-2 10 0,0 4 9 16,-1-1 6-16,1 0-3 0,-1 1 13 0,0 1-18 0,-2-2 2 0,0 1-2 16,0-2-6-16,-2 3 2 0,0 0 4 0,1 0 1 15,-2-2-19-15,0 4 7 0,0-2-11 0,0 0 0 16,-3 0-6-16,0 2-5 0,0 0-3 0,-3-2-10 0,1 3-2 16,-2 1-1-16,0-3-1 0,0 4-2 15,-2 0 11-15,2 0 3 0,-1 0-6 0,0 2 9 16,2-1 2-16,-3-1 5 0,2 3 1 0,-2-1-3 0,1 1-4 0,-3 1-1 15,2 1 11-15,-2-3-9 0,0 5 4 0,-2 1-7 16,-1 1 5-16,0-2-2 0,-2 3 0 0,3-1-1 16,-2-2-6-16,1 4 3 0,0-3-9 0,1 3 6 15,1-3-11-15,-1 1-2 0,4 1-4 0,-2 2-8 0,3-3-1 16,-1 1-4-16,2 2-6 0,-2 0 2 0,4 0 3 16,1 1-3-16,-1 0 0 0,4 2 3 0,-1-1-3 15,2 1 0-15,0 1 10 0,2 3-5 0,3 0-2 16,0 1 5-16,1 3 2 0,2 0 8 0,2 4-1 0,1 1-9 15,0-2 7-15,3 3-5 0,-1 2 0 0,1-2 5 16,2 0-3-16,3-2-7 0,-1-1 7 0,3-1 11 16,1-2-9-16,2-1-3 0,1-4 1 0,3 2 2 0,1-5-8 15,1-1 1-15,2-2-1 0,1-3-3 0,3-2-3 16,0-5 6-16,2-1-5 0,0-2-6 0,0-4 6 16,1 0-1-16,2-4-9 0,-4 2-1 0,1-4 5 0,0-2-3 15,-2 1 0-15,1-1-1 0,-2-3 1 0,-1-2-4 16,0 1 3-16,0-1 4 0,-2 1-1 0,-1-5-3 15,2 3 4-15,0-1 7 0,0 0-2 0,0 0-2 0,-2-1 9 16,2 1-6-16,-1-2 2 0,-2 3-3 0,-1 0 0 16,-1-1-5-16,0-2 0 0,-2 2-1 0,1 0-3 15,-2-1 4-15,1 0-8 0,-3-2 8 0,0 0-4 0,-1 0-4 0,0-2 3 16,-1-2 6-16,-1-2-6 0,-2 1 5 16,2 0-7-16,-2-3 1 0,-2 0-5 0,-3-3 13 15,1 0-10-15,-1 0-3 0,-4-3 10 0,1 2-4 0,-4-3 1 16,-1 1 1-16,-3 1 5 0,0 2-11 0,-2 2 12 15,-2 0-6-15,-4 0-2 0,-1 1 0 0,-2 3 0 16,0 0 0-16,-5 1 3 0,-2 1-6 0,-4-1-1 0,1 3 6 16,-5 1-9-16,1-1 2 0,-6 2 3 0,1 2-8 15,-1 1 2-15,-2 2 5 0,1 3 3 0,-2-1-4 16,-2 3 4-16,1 2 0 0,1 2-2 0,-1 3 6 0,0 0-13 16,0 0-7-16,0 5-14 0,-2-1-13 0,2 2-12 15,0 1-22-15,0 3-20 0,-2-1-21 0,4 5-20 16,-1-1-14-16,1 2-24 0,1 3-23 0,1 2-24 0,2 1-16 15,2 1-13-15,2 3-23 0,1-1-18 0,-1 0-25 0</inkml:trace>
  <inkml:trace contextRef="#ctx0" brushRef="#br0" timeOffset="26095.9688">3083 7382 1327 0,'0'0'13'0,"-3"0"8"0,6-1 4 15,-1-1 7-15,-2 2 4 0,0 0 8 0,0 0 14 0,0 0 12 16,0 0-5-16,0 0 3 0,0 0 3 0,0 0 2 16,0 0 4-16,0 0 1 0,0 0-12 0,0 0-12 15,0 0-4-15,0 0-9 0,0 0-10 0,0 0 2 0,0 0-12 16,0 0-5-16,0 0-1 0,0 0 3 0,0 0-1 15,0 0 3-15,0 0 13 0,0 0 1 0,0 0 14 0,0 0 12 16,11 0 9-16,-11 0 10 0,0 0 11 16,0 0 8-16,0 0 4 0,0 0 0 0,0 0-9 0,0 0-11 15,33-11-10-15,11-7-3 0,-34 15-13 0,-2-4-11 16,3 3-17-16,0 0-9 0,0-1 0 0,0 1-3 16,0-3-2-16,-1 4-4 0,2 0-5 0,-1 0 1 0,1-1 1 15,0 0-1-15,-2 2-1 0,2-1-5 0,-1 1 1 16,0-3-4-16,2 3 1 0,0-1 1 0,1 2-1 0,-2-2 2 15,6 0-1-15,-4 2 5 0,3-3-4 0,1 4 4 16,1-5 0-16,-2 5 1 0,4-3 2 0,-1-1 4 16,0 2 0-16,0 2-1 0,0-3 1 0,-2 0 3 0,-1 2-2 15,-1 1-3-15,-2 0 1 0,-1-2-7 0,-1 2-3 16,0 0-1-16,-4 2 1 0,1-2 0 0,0 0 1 16,-2 0-4-16,1 0 5 0,-1 1-1 0,1 1-1 0,-1-1 5 15,-1-1-7-15,2 0-1 0,0 0 0 0,-2 3 0 16,4-3-2-16,-1 0-2 0,1 2 3 0,-2-2 0 15,4 2 8-15,-2-2-4 0,1 0-2 0,0 0 4 16,0 1-1-16,0-1 1 0,3 0 7 0,-4 0-7 0,4 0 4 16,-3 1 1-16,3-1 1 0,-4 1 0 0,2-2 1 0,1 1-1 15,-2 0-4-15,0 0 5 0,2 0-10 0,-2 0 5 16,0 0 3-16,0 0-2 0,2 1-4 0,-1 0 6 16,1-1-2-16,1 1 0 0,0-1 0 0,2 0-4 0,-3 2-6 15,4-1 7-15,-1 1 0 0,0-2-2 0,0 2 1 16,-1-1-4-16,0 1 9 0,2-2-7 0,-1 3 4 15,-1 0-1-15,0-2-2 0,2-1 1 0,-4 4-2 0,4-3-1 16,-4 3-1-16,3-2 3 0,-2-1 3 0,0 1-5 16,-1 1 4-16,1-3-5 0,-1 4 3 0,0-1 0 15,0-2-5-15,0 3 7 0,1-2-7 0,-2 1 3 16,3 0-4-16,-2-1 2 0,0 1 1 0,1 0 3 0,-3-2-5 16,3 2 0-16,-1-1 1 0,1 1 2 0,-1 0-1 15,1-2 1-15,-2 2-4 0,0-1-1 0,2 1 7 16,-3-1-3-16,0 1 3 0,0 1 0 0,-1-4-1 0,3 5 2 15,-1-3 4-15,-1 1 2 0,3 0-6 0,-1-2 4 16,1 2 4-16,-1-3-7 0,4 3 6 0,-3-1-5 16,3 0 5-16,1-1-8 0,1 2 10 0,0-2-7 0,-2 2-3 15,4-2 2-15,-2 0 0 0,1 2 3 0,1-1-10 16,1 1 8-16,-3 0-5 0,0 1 6 0,-1-2-4 16,0 3 1-16,1 0-2 0,-4-1-6 0,2 2 10 0,-3-2-3 15,2 1 0-15,0 2-3 0,-2-2 6 0,0 0-4 16,2 1-1-16,-5-1 4 0,2 1-4 0,1-2-1 15,0 2 0-15,0-1 3 0,-1-1-5 0,1 1 3 0,-1 1 2 16,1-1-5-16,0-1 2 0,2 1 0 0,-3 0 3 16,-2-1-2-16,3 0-1 0,-1 0 1 0,-1 0-3 15,1-1 4-15,-2 2-4 0,2 0 0 0,0-1-1 16,0-1-4-16,-1 1 7 0,2 0 1 0,-3-1 1 0,2 0 6 16,-1 3-5-16,1-3 8 0,-5 0-7 0,3 2 6 15,0 0 1-15,0-1-8 0,-3-1 0 0,0 1 1 16,2 0 4-16,-1 0-8 0,2-1 4 0,-1 1-1 15,0 0-3-15,0-1 8 0,0 0 0 0,2 1-5 16,-2-1 5-16,1 1 0 0,-2-3 1 0,2 2-3 0,-1-1 1 16,2 1-1-16,-2 0-2 0,2-1 1 0,-2 2-2 15,1-1 3-15,1-1-3 0,0 1 8 0,-1 2-8 16,1-1 0-16,-1-1 2 0,2 1 0 0,-2 0-4 0,-1-3-3 16,0 4 5-16,0-2-5 0,0 0 5 0,-1-1-1 15,-1 2-1-15,0-1-1 0,0-1 8 0,-1-2-5 16,0 3 1-16,-2 1-2 0,1-1 2 0,-1-1-4 0,1 2 5 15,-1-2-4-15,0 0-3 0,-2 2 5 0,2-1-1 16,-1-1 2-16,1 1-7 0,0 0 7 0,1-1-1 16,-1-1-3-16,0 2 6 0,1 2-8 0,0-2 4 15,0 1-2-15,-1-1 3 0,2-1-4 0,-2 1 4 0,2 2 4 16,-2-2-13-16,-2-2 18 0,3 2-13 0,-2-1-1 16,1 1 2-16,-2 0 6 0,3-2-4 0,-2 2-4 0,0-1 7 15,-1 2-9-15,2-1 12 0,-2-2-3 0,2 2-2 16,1 1-4-16,-3-3 6 0,2 0 1 0,0 2 0 15,-2 1 1-15,0-3-14 0,0 3 12 0,2-4 3 0,-1 3-5 16,-1 0-2-16,1-1-1 0,1-1-1 0,-2 2 0 16,0-3-6-16,0 5 8 0,2-3-6 0,-2-1 8 15,0 2-1-15,-1-1-4 0,1-1 2 0,0 2 3 0,2-3 12 16,-2 5-15-16,-1-4 5 0,1 1-7 16,0 1 2-16,1-2 5 0,0 4-2 0,-1-1-4 0,0 0 1 15,0 0 5-15,2 1-1 0,-2 2-4 0,1-2-2 16,1 0 7-16,0-1-4 0,0 4 6 0,-2-2-4 15,2 0-2-15,-3 0 7 0,3 0 0 0,-4 3-7 0,5-1 4 16,-4 0-2-16,1 1-7 0,0-1 9 0,2-1 1 16,-2 2-11-16,0-1 6 0,2 0 9 0,1 0-10 15,-3-1-1-15,2 1 8 0,-2 0-1 0,1-1-10 16,0 2 7-16,0-1 0 0,-1-1-3 0,3 1 2 0,-3-2 5 16,0 4 1-16,-1-3-8 0,3 1 6 0,-4-1 2 15,2 1 1-15,1-2 4 0,-3 1 0 0,1-1-1 16,2-2 1-16,-2 1 6 0,-1 1-4 0,1-5 1 15,-2 4-5-15,0-2 0 0,2 0 0 0,1-1-6 16,-2 1-1-16,-1-2-4 0,2 2 9 0,0-2-7 0,-2-1 6 16,3 0-7-16,-3 2 7 0,0-2 5 0,1 0-9 15,1 2-18-15,-2-2-33 0,0 0-22 0,-2 0-54 16,1 3-47-16,-2-2-51 0,-2 0-80 0,-2 3-69 0,-3-1-54 16</inkml:trace>
  <inkml:trace contextRef="#ctx0" brushRef="#br0" timeOffset="26582.2811">6221 8267 1614 0,'0'0'23'16,"-2"-2"11"-16,2 1 22 0,0-1 17 0,-1 1 20 0,1 0 18 16,-2-2 18-16,2 2 24 0,-3 1-13 0,3-3 6 0,0 2-6 15,-2 0-3-15,2-2-8 0,0 3-12 16,0-3-16-16,0 3-14 0,0 0-2 0,2 0-12 0,-2 0-16 15,0-2-13-15,0 2-9 0,0 0-10 0,0 0-3 16,0 0-8-16,0 0-1 0,0 0-12 0,1 0-1 16,-1 0-1-16,2 2-7 0,-2-2 8 0,2 3 0 0,1 2-5 15,0-1-6-15,2 0 5 0,1 2 1 0,2 1 7 16,0 1-1-16,2 1-4 0,-1 3-2 0,2-1 2 16,0-2 3-16,2 3-1 0,-1-2-1 0,1 0-4 15,0-4 1-15,0 4 2 0,-1-5 0 0,-1 1-3 0,1-2-2 16,-2 0 8-16,0-4 1 0,-2 3-2 0,2-1 4 15,-1-4-3-15,2-1 3 0,-2 3 10 0,1-4-1 16,1 0-7-16,0 0 3 0,0-1-1 0,0-1 5 16,-2-1-5-16,-1-1 5 0,2 3-8 0,-3-2 1 15,1-1 3-15,-1-1-8 0,-1 0 10 0,0-2-10 0,1 2 5 16,-3-3-5-16,1 2 6 0,2-2-4 0,-2 0 1 16,-1 0 0-16,-1 0-3 0,2-1 5 0,-4 3-4 15,3-1 7-15,-3 2-4 0,1-2 5 0,-2 5 4 16,0-1 8-16,0 3 4 0,0-1 4 0,-2 1-1 15,1 1-7-15,-3 1 0 0,3-1-4 0,-2 3-9 0,1 0-8 16,-3-4-16-16,1 3-8 0,-1 0-11 0,0-1-12 16,0 0-19-16,-1 0-30 0,-1 2-20 0,0-2-36 15,1 0-32-15,-1 2-44 0,1 0-49 0,-3 0-46 0,1 0-49 16</inkml:trace>
  <inkml:trace contextRef="#ctx0" brushRef="#br0" timeOffset="31536.2047">3008 9153 1571 0,'-2'0'-6'0,"-1"-1"7"0,3-3 1 0,0 2 4 0,-2 0 7 16,2 2 0-16,0 0 4 0,0 0 16 15,2 0 14-15,-4 0 3 0,4-1 18 0,-2 2 3 0,0-1 12 16,0 0 7-16,0 0 7 0,0 0-8 0,0 0-3 16,1 0 4-16,-1 0-18 0,2 0 9 0,-2 0-9 0,-2 0-3 15,4 2 0-15,0-2 2 0,-2 0-4 0,0-2-2 16,0 4 6-16,1-2-10 0,-1 0-10 0,0 0 1 16,0 0-12-16,0 0-7 0,0 0-6 0,0 0-5 0,2 0-7 15,-1 0-13-15,1 0 4 0,1 1 0 0,5-2 4 16,-2 1 7-16,4 0 8 0,2 0-7 0,4 0 6 0,1-2 9 15,6 1 6-15,2-2 1 0,7 3 5 16,1-2-14-16,8-1-6 0,3-1 10 0,7 1-9 0,4-2-6 16,3 1-10-16,7-4-10 0,2 4-18 0,2-1 15 15,4 0-2-15,0 1 2 0,1 0 9 0,2 0-2 0,3 1-1 16,-3 3 3-16,4 0 8 0,-2 0-4 0,-1 0-7 16,1 0-14-16,-4 3-2 0,-4 0 7 0,-1-1 3 15,-1 1 1-15,-3-2 5 0,-2-1 1 0,-1 3 2 0,1-1 8 16,-1-1-6-16,1 0 0 0,-3 0-4 0,0-1-3 15,0 0-9-15,-3 0 2 0,-2 0 1 0,-2-2 2 16,-3 2 8-16,-1-1 1 0,-6 1 8 0,-2 0 3 16,0-2 5-16,-8 2-1 0,-1 0 2 0,-4 0-6 0,-6 0-1 15,-1-3-4-15,-4 3-4 0,-6 0-2 0,0 0 4 16,-3 0 0-16,-6 0 8 0,1 0 3 0,-1 0-4 16,-2 0 4-16,0 0-6 0,0 0 1 0,-2-1-5 0,2 1-1 15,0 0-8-15,2 0-2 0,-4 0 0 0,4 0-20 16,-2 0-4-16,1 0-17 0,1 0-26 0,-2 0-26 15,1 0-33-15,-1-1-49 0,2-2-47 0,0 1-50 0,1 0-82 16,-1-1-98-16</inkml:trace>
  <inkml:trace contextRef="#ctx0" brushRef="#br0" timeOffset="62268.8125">7544 10907 1842 0,'3'-14'9'0,"2"-2"22"0,-2 0 17 0,2 4 15 16,-2-2 6-16,-1 5 13 0,1 0 12 0,0 2 10 0,1-1 9 15,-2 4-1-15,0-1-7 0,1 2-8 0,-3 2 6 16,1 1-12-16,1 0-9 0,-2 0-8 0,0 0-25 15,0 0-12-15,0 3-25 0,0-3-4 0,0 1-5 0,2-1-1 16,-2 0-7-16,1 4 0 0,4-1 7 0,-3 1-8 16,2-1 12-16,4 3-3 0,-3 2-5 0,3-2-7 15,-2 6 8-15,1-2-1 0,2 1-1 0,0 0 1 16,0 3 6-16,0-2-3 0,-1 1-2 0,1-4 8 0,-1 1-4 16,1 0 8-16,1-2 17 0,-2 0 9 0,3-3 7 15,-3-1 10-15,2-1 14 0,-1-1 4 0,2-2 5 16,-1 0 4-16,2-2-13 0,2-1-7 0,2-4-1 0,0 1-14 15,3-5-12-15,3 0-3 0,-1-4-3 0,4 1-15 16,0-1-2-16,0-5-1 0,2 3-10 0,-1-4 10 16,-1 2 5-16,0-1-4 0,-3 0 1 0,2-1 4 0,-6 3 0 15,4-2 1-15,-6 0-7 0,1 3-4 0,0 0 1 16,-1 4 0-16,0-3-2 0,-4 1-4 0,0 3-6 16,0 0 2-16,-1 1 8 0,2-1-3 0,-2 2-7 0,-1 0-12 15,2 1-17-15,-2 1-21 0,1 2-24 0,3-2-44 16,-3 2-48-16,1 0-49 0,0 1-57 0,-1 1-57 15,0 1-86-15</inkml:trace>
  <inkml:trace contextRef="#ctx0" brushRef="#br0" timeOffset="63746.1347">18239 5531 2334 0,'-7'-7'1'0,"-2"1"-2"0,-1-3-1 0,2 1 4 15,-2 2-5-15,-3 1 3 0,-3 1 3 0,3 2-3 0,0-3 4 16,-4 5 9-16,3 0 3 0,-3 0-1 0,-2 0 19 16,1 0 3-16,-1 3 10 0,0-1 12 0,-1 1 0 0,-1 0-1 15,4 2-5-15,0-1 0 0,-2 3-9 0,3 0-7 16,-1 1-14-16,0 1-5 0,0 2-11 0,3 2-1 16,-3 3 6-16,1-2-6 0,-3 5-1 0,3-2 2 15,-1 3 1-15,1-1-2 0,2 3 4 0,1 0 2 0,-1 2-1 16,1-1-2-16,2 5 9 0,1-2 1 0,1 3 12 15,-2 3-1-15,1 2 5 0,2 1 4 0,-1 1-2 16,1 4 16-16,0 2-5 0,2 1-1 0,-3 0-4 0,1 3 7 16,3-1 6-16,-2 1-2 0,4 3-1 0,-3-1 1 15,3 1-4-15,0 0 4 0,1 1-1 0,2 1-1 0,-1 2-5 16,1-2-3-16,1-2 3 0,-1 1-3 0,2-4 0 16,-1 0 1-16,3-5-7 0,0-2-5 0,1 0-3 0,-4-1-2 15,3-4 4-15,0 5-11 0,1-4-2 0,0 3-6 16,-2 0 7-16,5 2-10 0,-2-2 5 0,1 4-5 0,-1-2-6 15,2 1 1-15,0 0 0 0,-4 0 0 16,3 1-8-16,-2-1 6 0,-2 0-10 0,0-2 6 0,-3 4 4 16,0-2-2-16,0 3 16 0,-5-3 2 0,4 2 7 15,-3-1 6-15,1 0 10 0,-2 0-2 0,2-4-3 0,-2 2 13 16,-2-2-19-16,4-1-3 0,-4 1-4 0,2-2-2 16,-1 0-13-16,1 0 6 0,-1-3-1 0,1 4-19 15,1-7 12-15,-1 4-4 0,0-5 3 0,2 3-8 16,1-3 7-16,-1 0-5 0,-1 0-5 0,2 0 10 0,0-2-7 15,1 2 2-15,-1-2 4 0,2 1-2 0,0-1-6 16,0-1 3-16,0 2 7 0,0-2 1 0,3-1-5 16,-1 0-3-16,-2-1 2 0,2-2 1 0,-2 2 8 15,0-4-4-15,1-1-12 0,2-1-28 0,-2-2-11 0,-1-3-5 16,4-2-30-16,-3 2-13 0,3-6-27 0,-3 2-25 16,1-2-25-16,-2-1-14 0,0-2-26 0,-2-1-36 15,1 0-37-15,1-2-43 0,-2 0-53 0,-1 1-53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0-31T01:50:50.0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21810 3883 2209 0,'-4'-9'19'0,"1"-2"19"16,0 4 31-16,3-3 41 0,-3 1 27 0,0 2 18 15,-1 2 9-15,1 1 11 0,3 0-6 0,-2 0-2 0,2 2-12 16,0-1-24-16,-1 0-12 0,1-2-1 0,0 3 4 16,0-1 7-16,0 1-8 0,0 0 2 0,-2 2-6 0,4-3 3 15,-2 3-1-15,0 0-14 0,0 3-10 0,1-3-13 16,-1 0-5-16,2 2-15 0,-2 0-3 0,0-1-21 0,0 2-6 15,0-2 3-15,0 2 10 0,2 1 12 0,-1 3 3 16,3 1 7-16,-1 4-5 0,0 3 10 0,3 2-12 16,0 2 1-16,1 3-16 0,-1 5-23 0,1-3-5 15,-3 2-13-15,4 0-10 0,-2 0-9 0,1 0 2 0,-1-3-17 16,-1-1 6-16,3-2-2 0,0-2-1 0,-2-4 11 16,-3 0-5-16,4-4 3 0,-1-2 1 0,-3-2 6 15,0 0-1-15,-1-4 7 0,-1 0-2 0,2-2-1 0,-3 0 3 16,0 0 1-16,0 0 8 0,0-2-1 0,2-1 1 15,-2-2 0-15,0-1-1 0,2-3 1 0,-1-2 2 16,1-3-1-16,0-4-11 0,-1-4-1 0,2 1-10 0,2-4 6 16,-4-1-5-16,1-2-2 0,-1-2-1 0,3-2-3 15,-4 1 9-15,1-1 0 0,-1-1 12 0,3 1-5 0,-3-2 13 16,2 5-8-16,-2 0 4 0,0 0 12 0,0 3-13 16,2 1 2-16,-1 1 3 0,-1 2 2 0,2 2-4 15,0 2 6-15,-1 0-3 0,2 2-12 0,0 1 8 0,0 3 3 16,0 1-9-16,-3 0-9 0,5 4 2 0,-5 0 2 15,4 1-1-15,-3 4-3 0,1 0-3 0,1 2-10 0,-1 0 4 16,-1 0 11-16,2 3-6 0,2 1 6 0,-1 4-8 16,3 1 8-16,-1 3 7 0,2 2 10 0,3 3-1 15,-1 5-11-15,-1 0 3 0,2 2-7 0,-1 1 10 16,-1 1-4-16,1 1-5 0,-2-1 0 0,0-1-6 0,2 0 9 16,0-2 1-16,-2 0 3 0,0-5 3 0,1 3 1 15,-1-3-2-15,0-3 2 0,0-1 3 0,-3-3-9 16,-1-1-2-16,0-2-7 0,-1-2-9 0,0-2 2 15,-3-2 5-15,2-2-3 0,-1 0 5 0,-1 0 9 0,2 0-1 16,-2-2-1-16,2-2 8 0,-2-2-2 0,4-2-1 16,-1-3-3-16,3-1-3 0,-1-3-6 0,3-4 11 0,3-1 2 15,0-4-4-15,1 1 4 0,2 0-2 0,-2-2 5 16,-1 1-3-16,2 3 2 0,-2-1-4 0,0 5 5 16,-3 2-1-16,0 4 3 0,-3 1-7 0,-1 5 6 0,1 0 5 15,-3 3 5-15,-1 1-3 0,-1 1-2 0,0 1-4 16,2 1-4-16,-2 1 7 0,1 2-9 0,1 0 1 15,3 2-3-15,-2 1-3 0,2 2 9 0,1 1 1 0,0 3-4 16,2 0-2-16,-1 4 10 0,0-4-6 0,0 3-2 16,-1 0 3-16,2 0-14 0,-1 0 9 0,-2 1 0 0,0-3-9 15,0 1-39-15,2 0-27 0,-3-2-24 0,1 0-41 16,1 0-32-16,-1-2-30 0,1-3-45 0,-1 0-35 16,2-1-11-16,0-1-24 0,1-5-17 0,-3 1-7 15,5-4-7-15,0-1 1 0,-2 1 21 0,1-4 24 0,1 0 39 16,0-2 57-16,1-1 43 0,-2 1 48 0,3-4 50 15,-3 0 33-15,2-1 47 0,-5-3 41 0,4-1 15 0,-2-1 16 16,-1-3 27-16,0-1 22 0,-1-2 15 0,2-1 15 16,0 0 0-16,0 0 16 0,-2 1 8 0,2 0-5 0,0 5 2 15,-2 0-15-15,-1 3-18 0,0 3-8 16,-2 5-18-16,1-1-32 0,-3 5-19 0,-1 1-17 0,3 1-34 16,-2 1-11-16,-1 2-5 0,0-1-15 0,2 1-4 15,0 2-2-15,-2-1 2 0,1 2 1 0,1 2 6 16,-1 2 1-16,3 0 2 0,-3 2 2 0,2 2-4 15,2-2 6-15,-1 1-2 0,1 0 3 0,0-3-5 0,2 1 2 16,-1-2 2-16,1 1-7 0,2-4 15 0,-3 0-10 16,2-2 2-16,0 1-1 0,1 0 7 0,-1-4 2 15,-3 0-4-15,3-2 3 0,-2 0-9 0,1 0 8 16,-3-4-6-16,4 1 6 0,-6-3-5 0,7 1-4 16,-2-1 2-16,1-3 4 0,-2 0 3 0,3-2-5 0,-2-3 2 15,2 2-10-15,-1-2 4 0,1-2 2 0,-2-2 3 16,1-1-4-16,0 1 5 0,1-1-2 0,-3 0 13 15,3 1 8-15,-1 3 7 0,-1 1 3 0,-2 3 12 0,1 1 9 16,-2 4-9-16,-1 3 6 0,-2 0-9 0,3 3 0 16,-4 0-17-16,0 2-2 0,2 0-21 0,-2 0-7 15,0 2-2-15,-2-2-4 0,4 3-4 0,-2 1 1 16,0 1-1-16,3 2-1 0,-1 0 7 0,1 3 2 16,2 3 0-16,2 1 0 0,-1 3 1 0,3 1-3 0,1 3 2 15,-1 0 3-15,5 4-7 0,-2-2 2 0,3 4 7 16,-2 3-4-16,4 1 2 0,-2 2-1 0,2 2-1 15,-1 2 1-15,1 1 7 0,-1 1-4 0,-2 2-4 16,2 0 4-16,-2 0-2 0,-1 1 3 0,-1-3 5 16,-2-2-3-16,-2-1-5 0,0-1 6 0,0-4 3 0,-4-2 5 15,1-2 6-15,-2-1 4 0,-3-3 12 0,0-1 12 16,0-1 6-16,-1-4 1 0,-2 0 4 0,1-2 5 16,-3-1-4-16,0-2-10 0,1-1-5 0,-1-1-2 15,2 0-6-15,-2-1 0 0,0-2-3 0,-1 0-8 0,-2 0 1 16,0-1 7-16,0 1-3 0,0-2-7 0,-1 0 2 15,0 0 0-15,-3-1-5 0,0-1-4 0,-1 0 4 16,1-1-7-16,-3 1-4 0,1-3 3 0,1 0-3 16,-1 0-5-16,-2 2 2 0,4-4 5 0,-2 2 6 0,1-2-15 15,0 0 15-15,2-2 0 0,3 3-11 0,-3-5-7 16,5-1-25-16,0-1-33 0,-1-3-40 0,2-2-30 16,-1-3-63-16,0-3-51 0,1-4-36 0,3-1-48 15,-1-5-39-15,2-3-43 0,2-1-47 0,2-3-12 16</inkml:trace>
  <inkml:trace contextRef="#ctx0" brushRef="#br0" timeOffset="397.5363">23491 3266 1886 0,'-2'-6'19'16,"-1"4"23"-16,0-3 11 0,1 2 6 0,-3-1 2 0,-2 4 3 15,1 0 3-15,-1 2-4 0,2 1-16 0,-4 1-23 16,1 0-8-16,2 3-2 0,-1 2-1 0,-3 0 5 16,2 2 2-16,0 0 12 0,-1 3-2 0,0 1 5 15,5 0 4-15,-3 2-5 0,2 0 5 0,1-1-8 16,4 1 0-16,0 1-3 0,0-1 14 0,4-1 3 0,0 0 0 16,-1 0 14-16,2 0-8 0,1-2 3 0,2 1-1 15,1-1 3-15,1 0-13 0,0 0-3 0,0 1-11 16,3 0-10-16,-1-2 2 0,1 3-4 0,-1-1 2 15,1 2-10-15,-1-2-3 0,2 1-4 0,-3-2 6 16,0 1-1-16,2-1 3 0,-4-2 1 0,-1 0-5 0,1 0 5 16,-2 0 3-16,-1-1-3 0,-1 2 3 0,0 0-2 15,-1-1-3-15,1 2 5 0,-3 1-1 0,-1-2-5 0,-1 0 4 16,2 1 4-16,-4 0-9 0,1-3 2 16,-1 1 1-16,-3 0-2 0,-1 1-1 0,1-4 6 0,-1 2-8 15,-4-2-4-15,0 0 7 0,0-2-5 0,-3 2-18 16,-1-4-17-16,1-2-30 0,-1 0-48 0,3-6-53 0,1 0-59 15,0-3-62-15,2-2-67 0,0-4-48 0</inkml:trace>
  <inkml:trace contextRef="#ctx0" brushRef="#br0" timeOffset="949.1331">23836 3337 1853 0,'17'-16'17'15,"-4"0"36"-15,1 2 22 0,-3 0 30 0,0 3 15 16,-3 1 16-16,-3 2 15 0,-2 2 18 0,0 2-13 0,-1 3-30 16,-2 1-23-16,-2 0-36 0,2 0-14 0,0 1-21 15,0 3-14-15,0 2-13 0,-1 2-8 0,-3 4-2 16,3 0 2-16,-3 7 0 0,1 1 8 0,-1 2-1 16,-1 1 1-16,4 4-5 0,-1-2 0 0,2 0 1 0,2-2-2 15,-2 1 1-15,3-2-6 0,0-2 4 0,4-2 2 16,-2-3 3-16,2 0-1 0,1-1-5 0,2-3 6 15,0-1 1-15,1-2-2 0,3-1 3 0,-1-2-12 16,3 0 6-16,0-2 2 0,1-2 10 0,-1-2-2 16,3 1 8-16,-2-3 2 0,-1-1 0 0,1 0 10 0,-1-2-12 15,2-1 1-15,-6-1-4 0,6-2-4 0,-4-2-7 16,2-1 3-16,-2-1-9 0,0 0-5 0,0-3 4 16,0 0-10-16,-2-4-11 0,-1 1-6 0,-2-4-10 15,-1-2-16-15,0-1 6 0,-3-4 1 0,-2-1 1 0,0-2 6 16,-6 0 10-16,0 0 9 0,1 1 7 0,-2 3 8 0,-3-1 11 15,-1 5 4-15,1 1 12 0,-1 4 3 16,-1 4 5-16,0 2-1 0,-2 4 10 0,0 0 0 16,1 4-8-16,-1 2-1 0,2 0-7 0,-4 5-4 0,4-1-4 15,-1 2-5-15,-1 2-6 0,0 1 8 0,0 2-1 16,-3 1-4-16,3 2 1 0,-2 3 5 0,2 1 0 16,0 0 10-16,0 2 4 0,1 3 0 0,4 0-4 15,0 2 9-15,0 0-1 0,3 1-2 0,3 3-1 0,0-2-3 16,1 3-2-16,5-1 0 0,0-2-2 0,1 2 2 15,1-2-3-15,4 1 1 0,0-1-9 0,0-3 3 16,2 1-3-16,1-3-5 0,0 1 7 0,4-1-7 16,-3-3-1-16,1-2-7 0,-1-1-6 0,-2-2-31 15,-1-3-30-15,-1-1-27 0,-3-2-52 0,-3-3-47 0,1-1-85 16,-3-3-76-16</inkml:trace>
  <inkml:trace contextRef="#ctx0" brushRef="#br0" timeOffset="1333.0176">24557 2729 2764 0,'0'-3'10'0,"0"2"6"0,-2 0 5 0,5 0 2 16,-3 2-7-16,2 0-1 0,-2 3 1 0,1 0 1 15,-1 1-8-15,0 3 9 0,2 3 1 0,0 3-4 16,-2 3 11-16,1 4 1 0,2 0 2 0,3 6-4 15,-3 0-2-15,2 2-12 0,0-1-2 0,3-1 0 16,1 0-8-16,-1-1 8 0,0-1-3 0,0-2 11 0,3-1-6 16,-3-4 0-16,0-2-4 0,1 0 7 0,-4-3 5 15,3-3-1-15,-3-1 13 0,2-1 3 0,-6-4 9 16,3 2 9-16,-2-4 1 0,1-2 6 0,-1 2 9 16,-1-2 3-16,1 0-4 0,1 0-3 0,2-2 5 15,3 0-11-15,3-2-1 0,3-2-10 0,2-1-8 0,5 0-13 16,1-3-3-16,5-1-15 0,1-2-10 0,2 0 2 15,3-1 0-15,-1 0-5 0,-2 1-1 0,0 0 1 16,0 0-8-16,-2 1 6 0,-4 2 1 0,-5 2 1 0,0 1-13 16,-2 0-11-16,-4 3-15 0,-3-2-12 0,0 2-22 0,-6 1-27 15,1-1-29-15,-4 0-49 0,2 0-34 16,-1-1-32-16,-2 1-38 0,0 0-53 0,-2 0-48 16</inkml:trace>
  <inkml:trace contextRef="#ctx0" brushRef="#br0" timeOffset="2074.2205">22194 5126 2041 0,'0'3'18'0,"0"-3"20"0,0 0 17 15,1-1 21-15,2 2 14 0,1-2 14 0,0 1 10 16,1-2 17-16,-1 0-3 0,5 2-8 0,0-3 4 16,4-1-13-16,-1-1-3 0,6 0-3 0,-1-2 6 0,5-1-9 15,2 2-13-15,3-5 2 0,-1 4-21 0,4-4 1 16,0 0-14-16,2-1-6 0,5 0-3 0,-3-3-6 0,1 2-1 15,3-4-9-15,3-1-1 0,-3 1-8 0,5-4 7 16,3-1-8-16,0-4-11 0,4 2-2 0,5-6-4 16,1-1 0-16,4-3 0 0,3-3-4 0,0-1-4 15,4-4 6-15,-1-4-8 0,5-4 14 0,0-3-6 0,5-3-1 16,3-2-1-16,3 0 8 0,2 0-1 0,-1 3-8 16,2 1 7-16,-2 5-14 0,-3 6 7 0,-8 4 2 15,-4 5-4-15,-8 5-3 0,-6 2 3 0,-8 4 2 0,-2 3 2 16,-6 1 0-16,-1 4 3 0,-3 1-2 0,1 2 2 15,-4-1 0-15,3 1-3 0,-3 3 5 0,-1-2-9 16,-1 1 8-16,-1-1-4 0,-2 2 2 0,-1 1 2 16,-3 1 3-16,-2-1-6 0,-2 2 2 0,-1 1 2 0,-2 2-2 15,-3-1-7-15,1 1 6 0,-2 0-6 0,-2 1-3 16,-2 0 13-16,-1 2-8 0,-1-3 7 0,2 3-12 16,-3 0 12-16,1 0-11 0,-2 0 6 0,0-1 1 15,0 2-9-15,2-1 6 0,-5 0-2 0,6 0 5 16,-5-1-4-16,1 2 2 0,-2-1 1 0,2 0 0 0,-1 0-2 15,-1 0-4-15,0 0-1 0,2 3-5 0,0-3 5 16,-1 0-15-16,1 0-13 0,-1 0-12 0,3 0-3 16,-1 0-26-16,0 0-24 0,2 0-21 0,-1 0-38 0,-1 0-23 15,2 0-39-15,-2 0-42 0,-1-3-47 0,1 3-57 16,-3-1-54-16</inkml:trace>
  <inkml:trace contextRef="#ctx0" brushRef="#br0" timeOffset="7766.5404">25108 5078 3161 0,'-3'-5'4'15,"-3"0"8"-15,2 0 19 0,1-4 22 0,3 6 13 0,-6 1 4 16,6 2-1-16,-1-3 1 0,1 6 5 0,0-3 4 15,1 1-7-15,-1-1-11 0,0 1-6 0,2 0-7 16,-4-1 9-16,2 0-2 0,2 0-11 0,1 2-11 16,-3 0-17-16,1-2-6 0,-1 2-7 0,0 1 2 0,3-1-2 15,2 6-3-15,0-1 7 0,0 3 0 0,1 1 4 16,3 2-4-16,3 4-2 0,-1 0-2 0,4 3 1 16,0 1 7-16,4 1-9 0,-1 0 1 0,0 1 4 0,3 5-1 15,1-2 3-15,0 0-16 0,0-1-23 0,3 2-28 16,-1-3-26-16,-3 0-33 0,1-3-54 0,-2-4-47 15,-4-2-72-15,1-3-58 0,-4-2-97 0</inkml:trace>
  <inkml:trace contextRef="#ctx0" brushRef="#br0" timeOffset="8203.9475">25081 5028 3321 0,'-8'-11'3'0,"4"5"3"16,-1-2 25-16,3-4 27 0,1 4 6 0,-4 1-6 16,4 2 0-16,1 1 0 0,1-1-4 0,1 2-7 0,2 1-26 15,-1-2-23-15,2 1-6 0,3 1 11 0,0-1-4 16,3 0 4-16,3 2 8 0,2-2 12 0,2 3-1 15,2 0-2-15,2 4 4 0,-1-4-3 0,3 6 5 16,-1 1 1-16,2 0-7 0,-4 2-6 0,3-1 3 0,1 4-1 16,-3 0-6-16,0 1-4 0,2 0 4 0,-3 2-8 15,1 0 1-15,-2 1-5 0,1 0 2 0,-1 2 2 16,0-2 1-16,0 3 2 0,-1 0-11 0,0-3 7 0,-2 4 2 16,3-1-3-16,-5-2-3 0,2-2-7 0,-4 2 9 15,0-5-4-15,-2 3 10 0,-3-5-15 0,-2 1 5 16,-3-1 2-16,2-1 1 0,-4-1 5 0,1 1-9 0,-4-1 4 15,1-1 2-15,-4 2 10 0,2-1-8 0,0 0 3 16,-2 0 5-16,-1 2-9 0,-1-2 9 0,-2-1-2 16,1 2-3-16,2-1 0 0,-3 1 2 0,0-2-16 0,3-1-28 15,0 1-26-15,1-4-35 0,1-1-57 0,0 1-54 16,3-4-91-16,1-2-130 0</inkml:trace>
  <inkml:trace contextRef="#ctx0" brushRef="#br0" timeOffset="9040.2821">25810 4994 3136 0,'-1'-6'12'0,"-1"2"16"0,-1 1 20 0,1-3 14 0,2 2 10 16,0 3 1-16,0 1-3 0,0 0-4 0,0 0-13 15,2 0-11-15,-1 1-29 0,1-1-10 0,1 3-8 16,0-2 0-16,5 1 5 0,-2 3 7 0,4-1 1 16,4 4-5-16,0 1 8 0,3 1-6 0,-2 4-5 0,4 0 2 15,-2 3-6-15,2 0 0 0,-3 3-3 0,0 0-1 16,-3 1 0-16,1-1 2 0,-3 1 4 0,1-2-4 16,1 1 4-16,-5-1 2 0,4-2 0 0,-2 0 0 0,1 0 5 15,-1-3-4-15,-1-1-2 0,-1-2 1 0,1-1 6 16,-4-2-9-16,0-1 5 0,1-2-2 0,-4-3 1 15,1 1 2-15,-3-3 2 0,2 2 0 0,-2-2 3 16,0-2 16-16,-2 2 20 0,4 0 24 0,-4-1 25 0,2 0 14 16,0-2 5-16,-1 1-5 0,-1-4-9 0,0 2-11 15,-1-1-22-15,0-4-21 0,-2-2-29 0,2-1-15 16,-5-2-3-16,2 0 8 0,0-2-5 0,1 0-2 16,0-4 2-16,-1 4-1 0,3-3-1 0,-2-1 2 0,3 0 0 15,-1-1 2-15,3 1-2 0,-1-1 3 0,-1-1-3 16,0 2 0-16,4 1 0 0,-4 0 7 0,2 2-4 15,2 0-3-15,0 2 5 0,-1 4-7 0,4 0 6 16,-2 2-8-16,2-1 3 0,4 1-8 0,-2 1 3 16,1 1-1-16,-2-1-5 0,5 1 9 0,-2 0-9 0,5 1 12 15,-2 1-6-15,1 0 5 0,0 2-6 0,0 0-2 16,1 1 6-16,1 0 3 0,-3 2 2 0,-1 2-9 16,-1-1 2-16,-1 0 1 0,1 2 1 0,-4 0-1 15,-3-1-1-15,1 1-5 0,-3-1 4 0,-1 2 4 16,0-1 2-16,0 2-8 0,-3 0 9 0,1-1 3 0,-1 4 1 15,-2-4 0-15,2 7-2 0,-3-2 4 0,-2-1-4 16,0 1 4-16,0 0-7 0,2 1-2 0,-5-3-3 16,5 4 5-16,-1-4-5 0,2 0 0 0,2 0-2 15,-3-2 2-15,3-1 2 0,1 4 3 0,2-1 0 0,2-2-8 16,0 2 6-16,-1 0 2 0,3 0 2 0,1 1-2 16,0 0 1-16,2 1-2 0,-1-2 2 0,3 1 3 15,-1 2-1-15,5-2-5 0,-1 0 6 0,0 2-8 16,1-2 8-16,2 1-6 0,-1 1 2 0,2-1 2 15,0 1 1-15,-2 0-6 0,2 1-2 0,-2-1 1 0,-1 0-2 16,1-1 4-16,-3 2 0 0,0-2-5 0,-2 0-1 16,0 1 6-16,-3-3-1 0,0 1 5 0,-1-1-6 15,-2-2 3-15,-1 0-3 0,-1 0 6 0,-1-1-2 16,0-2 7-16,0 1-2 0,-1-1 0 0,-3 1 7 0,3-1-4 16,-3 0 0-16,1 1 4 0,-3-1 2 0,2 2-8 15,-1-3 3-15,-2 4-1 0,-1-2-1 0,1 1-2 16,-3 1-1-16,2-2-3 0,-1 0-1 0,-2-1-6 15,1 1-18-15,1-3-24 0,-1 0-26 0,2 0-40 16,-1 0-55-16,-4-4-57 0,4 0-85 0,-1-1-83 0,1 0-127 0</inkml:trace>
  <inkml:trace contextRef="#ctx0" brushRef="#br0" timeOffset="12250.3465">25375 6104 1391 0,'-11'0'0'0,"4"0"6"0,-2 0 15 16,3-2 10-16,0 2 10 0,-2 1 9 0,2-1 10 15,-1-1 10-15,2 1 20 0,1-1 20 0,-2 1 0 0,2 0 4 16,1 1 6-16,3-1-5 0,-3 0-10 0,3 1 0 16,2 0-13-16,-4-1-25 0,2 0-10 0,3 0-6 0,-3 0-14 15,0 0 1-15,0 0 10 0,0 0-3 0,0 0 2 16,2 2 9-16,-1-2-2 0,-1 1-1 0,2-1 12 15,0-1 1-15,2-1-4 0,2 2 7 0,2-2-10 0,4-3-7 16,3 0 0-16,6-1-6 0,3-1-15 0,4 0-2 16,10-2-7-16,1-2-14 0,4 0 3 0,6 1-4 15,3-1-4-15,2-2-3 0,0-1-3 0,4-1-4 0,-2 0-1 16,0-1 3-16,1 1 1 0,-3-1 4 0,-2-1 1 16,0 2-2-16,0-2 7 0,-5 4 2 0,-2 0-2 15,0 0 1-15,-6-1-9 0,2 2 2 0,-5 0-1 16,-1 1 2-16,-3 2-7 0,-4 0 0 0,-1 1 7 0,-3-1-6 15,-5 3 9-15,-2 1-6 0,-2 1 2 0,-3-1 3 16,-4 2 2-16,-1 2-2 0,-4-2-6 0,-2 3 6 16,1 0-3-16,-4 0-1 0,1 0-1 0,-2 3-3 15,-2-3 5-15,-5 4-4 0,-4-1 4 0,-4 2-4 0,-7 1-1 16,-5 2-4-16,-8 1-1 0,-6 3-1 0,-4 0-4 16,-5 1 1-16,-2 2-5 0,-2-1 2 0,-2 3 1 15,1-1 9-15,-1 4 3 0,2 0 0 0,-1 1 1 0,1-2 6 16,0 1 1-16,2 1-3 0,1-1-1 0,6 1-6 15,1-3 0-15,4 0 1 0,4-3 0 0,8-3-4 16,2 0-2-16,10-2 3 0,0-3 0 0,9-2 3 16,2-2-6-16,2 0 0 0,5-2 0 0,1-2-6 15,4-2-5-15,4 0 0 0,5-3 0 0,3-2-1 16,5-1 1-16,5-2-6 0,4-1-4 0,8-3 1 0,0-1-3 16,0 0-16-16,8-1-1 0,-4-3-7 0,1 1-7 0,3-1 3 15,0-4 6-15,3 3 11 0,0-4 6 0,0 1 17 16,3 2 1-16,-2-2 11 0,0 5 11 0,-2 2 2 15,-3 2-3-15,-3 3 2 0,-5 3 1 0,-4 1 3 16,-6 4 0-16,-7 1-3 0,-4 2-3 0,-2-1 0 16,-6 2 1-16,-3 0-2 0,-2 0-2 0,-3 2 1 0,0-1-2 15,-3-1 8-15,-2 4-7 0,-1 1 10 0,-5 1-2 16,-2 1-2-16,-5 4 3 0,-4 0-3 0,-3 2-12 0,-8 0-25 16,0 3-13-16,-5-1-43 0,0 0-24 0,-1 2-32 15,-4-2-36-15,0 2-29 0,1 0-17 0,-1-1-21 16,2 1-15-16,-1-2 2 0</inkml:trace>
  <inkml:trace contextRef="#ctx0" brushRef="#br0" timeOffset="20775.8046">4590 5138 1358 0,'-3'-6'-3'0,"1"0"7"0,-3 1 11 0,4-2 7 15,-4 2 12-15,3 0 13 0,-2 1 2 0,2 3 4 0,2-1 1 16,-1 0 0-16,1-1-1 0,0 2 4 0,1 0-2 15,1-2-7-15,0 1 9 0,0-2 8 0,0 1-4 16,1-2 5-16,0 1-1 0,2-2-13 0,0 2-1 16,0-1-2-16,1 0-12 0,0 0-10 0,-1 1 2 0,0-1-5 15,1 2-9-15,-1-1 1 0,1 1-8 0,-1 1-6 16,-2 1 1-16,2-1 1 0,0-1 0 0,-2 6-1 16,3-3-1-16,0 2 1 0,-3 1-3 0,0 0 4 0,2 3-4 15,0 0-4-15,0 0 7 0,1 4-6 0,2-3 3 16,-3 5-8-16,3 0 5 0,-1-1-1 0,1 3 13 0,0-2-5 15,2 2-2-15,-1-2-2 0,1 0 3 0,-2-1 1 16,3-2 2-16,-3 3-2 0,1-5-11 0,0 1 10 16,1-4-2-16,-4 4 2 0,3-4 0 0,-2 2 1 15,1-1-1-15,-2 0 0 0,1-1 0 0,2-1-5 0,-4 1 7 16,1-3 1-16,-1 0-4 0,0 2 6 0,0-6 23 16,2 3 19-16,-2-2 9 0,3-3 5 0,-1 0 2 0,3-2 9 15,0-3 4-15,3-2 6 0,2 1-23 0,0-4-18 16,4-2-1-16,-2-3-5 0,0 2-2 0,4-5-7 15,1 2-1-15,-3-1-9 0,1 1-2 0,2-2-2 0,1 0-7 16,-1-1 3-16,0 1-6 0,2 1-8 0,-4-1-2 16,4 0-1-16,-2 2-4 0,2 1 3 0,-5 1-3 15,3 2-4-15,-4 0 2 0,0 1 4 0,0 3-3 0,-2-2-1 16,-2 3 3-16,0 3-4 0,-3 1 7 0,2-2 1 16,-5 3-2-16,1 1 2 0,-1 0 0 0,0 4 4 15,-2 0-1-15,-2 1 1 0,3 0-25 0,-4 1-13 0,-1-1-12 16,1 3-17-16,0-1-18 0,-1 1-19 0,1 0-22 15,-1 1-40-15,-1 2-13 0,1-1-35 0,0 4-39 0,-2 1-61 16</inkml:trace>
  <inkml:trace contextRef="#ctx0" brushRef="#br0" timeOffset="32377.2779">12281 9018 986 0,'3'-8'3'0,"0"1"21"0,4 0 3 0,-2-1 10 16,-2 1 9-16,2-1 5 0,1-1 1 0,-2 4 8 15,3-2 13-15,-2 2-7 0,0-2 9 0,2 2 4 0,-1 1 5 16,-1-2 19-16,0 1 14 0,0 0 9 0,0 1-12 15,-1-1 2-15,1 2 3 0,-4-1-7 0,3 2-4 0,-3-2-16 16,1 2-12-16,0 1-6 0,-2 0 2 0,0 1-16 16,0 0-8-16,-2 1-5 0,2 0-12 0,-2 0-7 0,1 1-5 15,1-2-14-15,0 3-6 0,0 1 8 16,-4-2-14-16,1 6 0 0,-4 2 7 0,-1 4-2 0,-5 6 10 16,-3 1 7-16,-6 6-4 0,-2 5-2 0,-4 3 8 15,-6 4-2-15,-3 3-9 0,-1 1 0 0,-2 1-10 0,-2 2-3 16,-1-1-1-16,2-2 3 0,-2-4-1 0,5 1-2 15,3-5 5-15,4-6 4 0,1-4 1 0,8-3 11 16,1-3 7-16,5-4-6 0,2-3 4 0,6-1 4 16,2-4-6-16,-1-2 5 0,4 0 1 0,0-2-16 0,0 1-3 15,3-3 6-15,0 1-13 0,0-2 5 0,0 0 2 16,0 0-5-16,3 0 0 0,-3 0 6 0,0-2-7 0,0 2-1 16,0 0-8-16,2-2-17 0,-2 2-24 0,0-3-20 15,0 3-35-15,1-3-40 0,1 2-43 0,-2-3-58 0,1 0-52 16,-1-1-46-16,0 2-31 0</inkml:trace>
  <inkml:trace contextRef="#ctx0" brushRef="#br0" timeOffset="32805.1812">11560 9414 2693 0,'-5'-7'1'0,"1"0"5"0,-2 1 3 0,3-3 10 0,-2 6-1 16,0-1-9-16,2 4 0 0,-2 0-2 0,2 2-5 16,-2 0-4-16,4 1-2 0,-4 5-12 0,2-1 1 15,-2 4 7-15,-2 4 1 0,0 2 4 0,-1 5 7 0,0 2 7 16,0 5-2-16,-1 0 3 0,1 5 2 0,1-1 3 15,1 1-1-15,3 0-2 0,0-2-1 0,6-3-9 0,-2 0 4 16,2-3 2-16,4-3 9 0,-1-2 2 0,4-2 17 16,1-4 12-16,-2-2 9 0,4-4 9 0,-1-1 15 15,1-4 3-15,5 0-9 0,2-5 4 0,-2-2-14 0,7-4-13 16,-2-3-8-16,6 0 0 0,1-4-16 0,1 0-9 16,3-2-7-16,-1 0-3 0,-1-1-3 0,1 2 0 15,-3 0-1-15,-2-1-7 0,-1 2-5 0,-3-1 3 0,-2 1 5 16,-1 1-3-16,-1-1-1 0,-2 1-1 0,-1 0-4 15,-1 0-4-15,-1 1-1 0,-3 4-11 0,2-1-21 16,-6 1-6-16,0 0-27 0,1 2-21 0,-6 1-30 16,2 0-37-16,-4 3-37 0,1-2-49 0,0 1-44 0,-2 3-56 15</inkml:trace>
  <inkml:trace contextRef="#ctx0" brushRef="#br0" timeOffset="39956.6206">16870 8424 3235 0,'-8'-6'15'0,"2"-2"19"0,-1 3 27 16,2-7 29-16,1 5 10 0,-1 2 4 0,-1 0 8 15,3 3 0-15,1 0-7 0,1 1-17 0,-3-1-14 0,4 2-23 16,0 0-8-16,0 0-5 0,0 3-11 0,2-3-7 16,0 1-7-16,-1 0-8 0,1 1-13 0,-1 3-11 15,3 0-1-15,1 4 2 0,3 3 5 0,2 3 6 0,4 5-3 16,1 3 10-16,3 2-5 0,3 2 8 0,3 1 4 16,1 3 1-16,0-1-1 0,2 1 1 0,-2-1-1 15,-2-1 3-15,0-1-7 0,-1-1-8 0,-1-1-10 0,-4-4-18 0,-1-2-1 16,-2 0-11-16,-2-6-10 0,-2-2-21 15,0-3 7-15,-5-1-6 0,0-4 3 0,1-4 14 0,-5 0-19 16,-1 0-6-16,0-1-8 0,-1-4-5 0,-1-1 8 16,-2-3 1-16,-3-3 7 0,2-1-3 0,-3 1 24 15,0-6 13-15,-4-2 25 0,-1 1 20 0,-2-1 14 16,-3-4 8-16,-1 3 3 0,0-4 19 0,0 0 6 16,-1-1 7-16,-1-1 2 0,4-2 0 0,-2 3-1 0,4-3 4 15,0 3 6-15,2 1-3 0,2-1 1 0,2 2-8 16,2 1 6-16,2 0 2 0,2 0-5 0,1 6-1 15,1-2-7-15,2 2-20 0,1 3-6 0,3 0 1 0,0 2-7 16,1 1-5-16,2 2-7 0,1 1-8 0,3-1-3 16,2 1 1-16,-3 4 4 0,3 0-4 0,3 0 2 15,1 4-3-15,-1 0 0 0,5 2 3 0,2 2-2 0,-2 2 0 16,4 5-3-16,0-1 5 0,0 3-6 0,0 7 2 16,0-2-4-16,-2 6 2 0,-1 1-1 0,1 0 7 15,0 4 2-15,-5 2-10 0,0-2 11 0,-1 1-2 0,-5-1-2 16,1-3-1-16,-3 3 7 0,-4-3-10 0,-1-3 9 15,2 0 2-15,-3-3-3 0,-5 0 4 0,0-2 8 0,0-3 1 16,-4-2-5-16,3-1 7 0,-3-2-11 0,-1-1 9 16,0-2-2-16,0 0-5 0,0-2 3 0,0 0-24 15,0-2-19-15,0-2-24 0,-2 0-42 0,-1-2-61 0,2-3-61 16,-3-1-68-16,2-5-87 0,1-2-76 0</inkml:trace>
  <inkml:trace contextRef="#ctx0" brushRef="#br0" timeOffset="40562.1138">17595 8136 3198 0,'2'-4'20'16,"1"2"15"-16,-1-4 13 0,-1 4 1 0,1 2 0 16,-4 2-2-16,2-2-4 0,0 3-2 0,2 0-21 0,-1-1-14 15,1 5-15-15,0 1 10 0,1 1 4 0,2 3 19 16,2 5 11-16,0 1 14 0,2 5 6 0,4 4 6 0,-1 1-1 15,6 1-7-15,-2 1 1 0,1 2-21 0,2-1-5 16,2-2-7-16,-1 0-6 0,-1-4-13 0,2 0 9 16,-3-2-6-16,-2-4-2 0,2 0 1 0,-2-2 2 15,-2-5-4-15,-3 0 3 0,-1-3 1 0,0-3-1 0,-3-2 8 16,-2 1-9-16,-1-2 11 0,-2-3-7 0,-2 0 7 16,0 0 10-16,0-1 6 0,-2-1-1 0,1 0-5 15,-2-3 6-15,-1-3-11 0,1-1 2 0,-2-3-4 0,-2-4-11 16,-1-2-1-16,-4-4-6 0,2 1 6 0,-3-4-3 15,2-2 0-15,-3-1 0 0,1-1-3 0,-3 0 0 16,3-1-6-16,3-3 8 0,-2 3-9 0,3 2 3 0,2-1 4 16,1 4-5-16,3 2 2 0,2 0 2 0,1 5-3 15,0 2-3-15,1 2-1 0,2 0-7 0,2 1 5 16,1 4-2-16,1-3-3 0,1 3 2 0,0 1 3 16,4 1-8-16,-1-1 8 0,3 0 3 0,-3 2-6 0,5 3 5 15,-2 1 1-15,-1 2-1 0,3 2 4 0,-3 1 3 16,2 2-6-16,-2-1 2 0,3 7 0 0,-5-1 7 15,1 2-7-15,1 1 6 0,-3 2-4 0,2 2 3 0,-2 0 4 16,-2-1-1-16,-1 0 4 0,0 0-11 0,-2-1 9 16,-1-2-5-16,0-1-5 0,-4 1 8 0,1-2-6 15,-1 0 5-15,0 0-4 0,0 0 5 0,0-1 1 0,0 1 2 16,0-1 4-16,0-2-8 0,0 1 10 0,0 2-12 16,0-2 3-16,0 0 3 0,0-1-1 0,2 2-8 15,0-1 0-15,-1 1 1 0,2-1-4 0,0 3 9 0,0-2-1 16,0 0-2-16,2-1 0 0,2 1 0 0,-4 0-2 15,0-1 2-15,3 1 0 0,-3-3-13 0,2 3-9 16,-2-1-6-16,1 0-8 0,-3 0-18 0,1 0-20 0,-4 2-31 16,1-2-44-16,-3 0-43 0,-1 2-53 0,-1-2-61 15,-3-1-62-15,-1-2-47 0</inkml:trace>
  <inkml:trace contextRef="#ctx0" brushRef="#br0" timeOffset="41132.4838">17241 7769 2414 0,'-38'-15'1'0,"-3"-2"9"0,2 3 9 0,1-3 9 0,-3 2 8 16,1 6 3-16,1 1 10 0,-1 2 6 0,1 0 4 15,2 4 1-15,2 2 4 0,4 0-4 0,-2 5-5 16,3 0 2-16,0 6-5 0,3-1-10 0,-2 10 2 0,1 1-3 16,1 8 2-16,-1 5-1 0,-1 4-7 0,-1 7 10 15,0 5 4-15,-1 8 8 0,2 1-2 0,1 7-5 16,-1 1-12-16,5 3-2 0,1 2-1 0,4 1-16 0,4-1-1 16,5-1-5-16,5-1-2 0,6-4 10 0,8-3 9 15,6-4 4-15,9-1 3 0,6-4 7 0,8-3-4 16,9-1-4-16,5-1-1 0,8-5-10 0,8-1-12 0,7-2-5 15,8-4-3-15,6-1-2 0,6-3 2 0,4-8-3 16,4-1 4-16,0-7 2 0,-4-2 1 0,0-5 1 16,-2-6 1-16,-4-4 2 0,-3-2-5 0,-3-4 7 0,-2-3-6 15,-2-3-1-15,-1-2-3 0,-6-3-10 0,-2-3-8 16,-2-4-17-16,-6-5-14 0,-3 0-8 0,-1-8-20 16,-3-2-37-16,-4-6-31 0,-2-6-16 0,-1-3-7 15,-2-3-9-15,-3-7 8 0,-3-3-10 0,-7-6 7 0,-1 1 23 16,-12-3 36-16,-4-3 30 0,-7 2 10 0,-12-2 26 15,-7 3 14-15,-5 4 23 0,-11 4 35 0,-6 4 18 16,-10 5 9-16,-5 3 7 0,-11 5 12 0,-4 2 1 0,-6 6 3 16,-2 3 1-16,-6 2-11 0,-5 0 4 0,0 8-5 15,-2 0-2-15,-3 4-2 0,0 0 0 0,4 4-10 16,-1 2-8-16,6 2-10 0,2 3-9 0,8 2-11 16,6 0-5-16,8 6-2 0,3 0-7 0,4 1 0 0,7 2-2 15,5 1-2-15,0 2-24 0,4 0-22 0,1 3-50 16,5-1-61-16,2 1-69 0,3 1-76 0,-2 0-98 15</inkml:trace>
  <inkml:trace contextRef="#ctx0" brushRef="#br0" timeOffset="43128.8487">19272 6970 1274 0,'8'-12'10'0,"-3"0"26"0,3 1 23 16,-2 0 12-16,-4 2 9 0,-1 1 8 0,-1 4 13 16,4-1 12-16,-4 2-1 0,0 0-11 0,0 1-9 0,0 2-4 15,-2-1-6-15,2 1-5 0,-2 0-16 0,1 1-12 16,-1 2-10-16,-3-1-15 0,-4 6 1 0,0 1-3 15,-1 6 1-15,-9 1 13 0,-3 6 4 0,-5 6 8 0,-3 2 6 16,-1 4 0-16,-7 5-4 0,-2 2-10 0,-2 3-1 16,-1-1-12-16,-2 3-3 0,3 0-9 0,2 0-3 0,2 0-6 15,2-5-1-15,6 0 7 0,4-3 0 0,4-5-3 16,4-4 3-16,3-3 1 0,3-3-4 0,2-5 3 16,5-1-6-16,1-2-3 0,0-5-3 0,3-1 6 0,1-2-6 15,1 0-18-15,-1-3-17 0,2-2-33 0,0-2-39 16,1 0-73-16,-2-4-99 0,3-2-120 0</inkml:trace>
  <inkml:trace contextRef="#ctx0" brushRef="#br0" timeOffset="43472.0567">18691 7249 2019 0,'-8'-2'1'0,"3"2"-3"0,-3 2 2 0,3-2-4 0,-1 4 0 15,-5 3 1-15,-2 3-1 0,-1 2-2 0,2 5 1 16,-3 0-1-16,-2 5 7 0,1 0 9 0,0 3 3 16,2 1 18-16,1 0 7 0,2 3 8 0,1 0-1 0,1-4 15 15,6 2-1-15,2-4 7 0,1 3 1 0,0-6-12 16,4 0-3-16,1 1 8 0,2-6 4 0,2 2 3 16,0-7-2-16,1 2 7 0,2-3 6 0,5-1 7 15,-2 1 6-15,4-6-14 0,2 0 1 0,2-1-12 0,4-2-3 16,2-2-16-16,-1-2-10 0,2 0-15 0,2-3-10 15,-1-1-1-15,-1 2-3 0,0-2-3 0,-3-1 0 16,-3 1-2-16,2 0 0 0,-5-1 2 0,-2 2 0 0,-3-1 1 16,0 0-4-16,-3-1-1 0,0 2-18 0,-3 2 3 15,0-1-20-15,-4 0-24 0,2 1-17 0,-3 1-34 16,-2 1-26-16,-1 2-34 0,-1 0-26 0,-2 1-32 0,1 2-10 16,-4 1-21-16,0 1-41 0,-6 1-37 0</inkml:trace>
  <inkml:trace contextRef="#ctx0" brushRef="#br0" timeOffset="54472.5708">9442 14900 1274 0,'-16'-8'0'0,"-1"-1"1"0,2 1-4 16,3-4-3-16,-2 3-25 0,0 0-40 0,1 1-32 15,-3 0-4-15,4 0-5 0,-2 2 14 0,1-2 11 0,0 4 21 16,4-2 37-16,-1 4 40 0,4-1 31 0,-2 1-5 16,3 0-13-16,2 0-39 0,0-1-34 0</inkml:trace>
  <inkml:trace contextRef="#ctx0" brushRef="#br0" timeOffset="60975.9273">12471 10089 1274 0,'0'-7'13'16,"1"2"16"-16,3-3 16 0,-3-1 19 0,1 5 6 16,-2-1 5-16,1-1 3 0,-1 1 8 0,2 1 2 0,1-1-7 15,-1 0 2-15,-1 3 1 0,-1-1 2 0,5-1 5 0,-4-1 4 16,1 0 2-16,1 2-5 0,0-1 2 16,2 1-4-16,-3-1-19 0,3 0-5 0,-4 3-3 15,3-2-2-15,-3 3-8 0,-1 0-3 0,0 0-11 0,0 0-15 16,0 0-1-16,-1 0-6 0,1 2-11 0,-2-1-8 15,2 0 1-15,0 0-10 0,0 3 5 0,0-1-3 16,-2 0 2-16,4 2 7 0,-2 1 0 0,0 2 7 16,2-1-6-16,2 3 1 0,-4 1-4 0,3 0 8 0,0 0-6 15,0-1-3-15,2 0 3 0,0 2 0 0,0-3 2 16,-2-1-1-16,1 2 6 0,3-3-12 0,-4 2 10 16,2-2-2-16,0-1 0 0,0 1-2 0,-1-3 4 15,2 1 1-15,1-2-6 0,-2 0 12 0,1-1 5 16,1 1 11-16,0-1 8 0,-1-2-2 0,6 3 5 0,-3-3 6 15,0-3 9-15,6 2-1 0,-1-3-4 0,5-1-2 0,0 1 1 16,3-4 1-16,1-1-6 0,6 0-4 0,-1-2-6 16,4-3-2-16,1-1-2 0,0 1-11 0,4-3-1 15,-1 0-5-15,2-1-4 0,1 0 0 0,0-2-2 16,0 1 3-16,0-1-9 0,3-1 8 0,-3-2-3 16,-1 4 6-16,5-2 2 0,-4 2 2 0,0-3-10 15,0 2 6-15,-1 1 2 0,-2 1-2 0,-3-1-7 0,-1 2-1 16,0 0 7-16,-5 3-7 0,-1 0 12 0,-4 2-10 15,-1 1 2-15,-4-1-9 0,-1 6 5 0,-3-2-1 16,-3 3-4-16,-1 1 2 0,-5-1-5 0,1 2 2 0,-2 1 3 16,-1 1 3-16,0 0-3 0,-2 0 0 0,1 1-5 15,-2 0-6-15,1 0-10 0,0 0-12 0,0 1-20 16,0-1-15-16,0 0-17 0,-2 1-32 0,0 0-37 16,2 3-45-16,0-1-49 0,0 1-67 0,-4 2-98 15</inkml:trace>
  <inkml:trace contextRef="#ctx0" brushRef="#br0" timeOffset="63510.0809">12937 10160 1443 0,'0'0'4'0,"-1"0"4"15,1 0 1-15,0-3 4 0,0 5-1 0,0-4-4 16,-2 5 4-16,0-3-1 0,2 2-5 0,-1 0-2 15,1 1-1-15,-2 2-4 0,1-1 10 0,-3 1 7 16,1 3 2-16,0-1 3 0,-1 3 12 0,-1 2 3 16,2 0 2-16,-2 2 7 0,0 1-9 0,0 2 8 0,-2 0-1 15,2 0 2-15,-3 3-3 0,1-2-1 0,-2 2 6 16,1-1 5-16,-1 3 4 0,-1-1-6 0,-2 1-1 16,0 2-1-16,-2 2 1 0,1-2-2 0,0 1-5 0,-4 3-6 15,2-2-7-15,0-1-5 0,0 0-1 16,-1-3 1-16,-1 2-8 0,1 1-3 0,-3-1-2 0,3 1 0 15,-3-2 2-15,-1 0 4 0,-1 0-1 0,0 1-4 16,-2 0 1-16,-1-2-1 0,0 3 4 0,-1-4 1 16,0 2 2-16,-2-1 2 0,2-1-1 0,-4 0 4 15,1 0-3-15,-2 0 12 0,0-2-3 0,-2 0-3 0,-1 1 1 16,0 0 1-16,-4-2 2 0,2 2-2 0,-1-3 0 16,-2 1-10-16,2 0 0 0,1 0-1 0,-2 0-1 15,3-2-8-15,-1 0-6 0,0 1-1 0,2 0-1 16,0-1 4-16,0 1 1 0,-1-2-8 0,3-1 4 0,1 3 4 15,-3-2 3-15,1-1 1 0,-1 3 3 0,-1-2-6 16,3-1 8-16,-5 2-3 0,3 0 1 0,-5-2-7 16,4-2 0-16,-1 3 1 0,1-2 3 0,-1 0-6 0,0-3-10 15,4 2 9-15,-2-3-4 0,1 1 5 0,2 0-4 16,0-2 4-16,0 0-6 0,0-1 2 0,0-1 5 16,1 0-5-16,-2 0-8 0,1-1-1 0,3-1 9 0,-2 0 0 15,-1 0-2-15,0 1 8 0,0 1-4 0,0-2 2 16,1-2 12-16,-1 2-5 0,-1 0-8 0,1 0-2 15,-2 0 5-15,-2 0-4 0,2 0 3 0,-1 0-2 16,1 1-8-16,-3-1 8 0,4 0-1 0,-4 1 1 0,3 2-6 16,1-2 1-16,1-1-4 0,-2 0 3 0,2 1-2 15,2-1 1-15,-1 0 1 0,2-1-10 0,1 1 1 16,0-3 1-16,2 4 2 0,1-2 4 0,-1 1 5 0,2-1-4 16,1 2 5-16,-1-2 5 0,2-1 2 0,-2 1-3 15,1-2 2-15,-4 4-5 0,3-3 0 0,-4 3 2 16,4-4-2-16,-2 3-2 0,1-1-2 0,-1-1 8 0,3 3-6 15,1-2 0-15,-2-1 0 0,3 2-1 0,0 0-1 16,2-2 2-16,1 1 0 0,-2-2 0 0,6 2-1 0,-2-2 5 16,2 0-5-16,1-1-1 0,0 2 1 0,2-2 2 15,1 1 2-15,3-2-4 0,-3-1 5 0,5 2-2 16,0 0 3-16,0-1-1 0,-1 0-4 0,4-2 0 0,-1 3 5 16,1 0-7-16,-2-1 1 0,1-2-2 0,1 1-22 15,-2 0-12-15,-1 1-14 0,0-2-22 0,0 1-36 16,1 0-29-16,-1-3-49 0,0 1-59 0,0 0-42 0,-1 0-81 15</inkml:trace>
  <inkml:trace contextRef="#ctx0" brushRef="#br0" timeOffset="64066.8916">9657 11393 2243 0,'7'-5'0'0,"-4"-2"2"0,-3 5 13 0,-2-6 6 15,-2 4-7-15,-1 1-5 0,-2 1-1 0,1 2 8 16,-2 2-3-16,0-2-5 0,-1 5-9 0,1-2-10 16,-3 4 11-16,0 0 1 0,-3 0 2 0,2 1-3 0,1 1-2 15,-1 0 7-15,4 2-8 0,-3 1 7 0,0 0-8 16,1 2 8-16,2 1-1 0,-3 2-3 0,2 1 0 15,-1 1-6-15,-2-1 11 0,-1 4-3 0,1-3 3 16,-1 2-11-16,0-3 6 0,-1 1-4 0,1-2 5 0,1 0-1 16,0-1-3-16,3-2-2 0,0-2 6 0,-1 1 0 15,4-2-3-15,-1-1 0 0,0 1-1 0,3-3 5 16,0-1-2-16,2 0 3 0,-1-2-11 0,3 2 7 0,-2-2-3 16,2 1 4-16,0-1-3 0,0 1 3 0,2 0 1 15,-2 0 2-15,3-1 7 0,-1 1 10 0,4 0 2 16,2 1-4-16,-2 1 7 0,2 0-2 0,2 0 6 0,2-1 5 15,1 1 10-15,1 2-3 0,0-2 0 0,3 1 6 16,0-1 0-16,3-2-5 0,2 2-5 0,-3-1-9 16,2-1-8-16,1-2-1 0,-3 0 1 0,3 1 2 0,-3 0 1 15,0-2 1-15,0-1 0 0,-2 0 0 0,1 2-3 16,-4-2-3-16,2 0-4 0,-2 1-9 0,0-2-7 16,-3-1 2-16,0 5 0 0,0-5 0 0,1 2-3 0,-3-1 0 15,0 2 1-15,-2-3 2 0,-1 2 2 0,2 1-2 16,0-2-3-16,-3-1 1 0,-1 0 7 0,0 0-5 0,-1 3 3 15,-1-3-5-15,2 1 4 0,-4-1-4 0,0 1 5 16,0-2-1-16,1 2-8 0,-2-1 4 0,2-1-5 16,-1 1-19-16,0-1-23 0,2 1-26 0,-2-3-28 0,-2 3-40 15,1 0-34-15,-1 0-54 0,-4 0-75 0</inkml:trace>
  <inkml:trace contextRef="#ctx0" brushRef="#br0" timeOffset="67564.3684">14137 11981 1842 0,'1'-10'12'0,"-2"-1"18"0,2-2 15 16,3 1 15-16,-4 1 13 0,1 1 6 0,1 1 0 0,-1 1 12 15,-1 0 6-15,2 3-2 0,0-2 0 0,-2 5-2 16,1-1 6-16,-2 2 6 0,1-2 2 0,0 3-12 16,-2-1-18-16,2 1-15 0,-2 1-16 0,2-1-11 0,0 3-24 15,0-3-9-15,0 1-4 0,0 2-1 0,-1-2 2 16,-1 3-5-16,1 3 2 0,-4 2 3 0,0 4 1 16,-4 2 1-16,-4 4 2 0,-3 4 8 0,2 4-3 0,-6 2 6 15,-4 3 0-15,0 4 0 0,-1 0 5 0,-2 5-10 16,2-1 3-16,-2 0-4 0,2 1 0 0,0-3-5 15,3-1 0-15,2-3-4 0,2-2 1 0,3-3 3 0,4-7-6 16,-2-1-2-16,5-4 5 0,2-2-5 0,-1-5-24 16,3-3-38-16,2 2-51 0,1-6-50 0,1-1-53 15,-2 1-71-15,1-3-68 0,1-3-59 0</inkml:trace>
  <inkml:trace contextRef="#ctx0" brushRef="#br0" timeOffset="67964.2662">13611 12296 1668 0,'-5'-7'6'0,"0"5"15"0,2-5 16 15,3 3 6-15,-3 0 7 0,3 3-5 0,-2 1 6 16,2 0-5-16,0 0-7 0,2 0-20 0,-2 2-11 16,0 4 7-16,-2-1 14 0,0 2 7 0,1 5 11 0,-1 1 12 15,-4 4 5-15,3 1 18 0,0 6-3 0,-4 1-19 16,3 1-12-16,-1 3-8 0,0 0-11 0,1 0-8 15,-1-1-7-15,3-2-9 0,2 0-4 0,-1-4 5 16,2 0-4-16,1-4 1 0,1 1 2 0,0-6 13 0,3 0 12 16,1-1-2-16,-3-3 9 0,4 0 14 0,3-1 6 15,-3-3 4-15,4 1 2 0,0-1-12 0,2-4-5 16,3 4 3-16,0-3-2 0,0 1-18 0,0-2-4 0,1-1-4 16,-1 0-10-16,-1 0 0 0,1-1 4 0,-3-1-5 15,0 0 1-15,1-1 2 0,-2 0 1 0,4-1 4 16,-2-1 3-16,0-2-2 0,2 2-10 0,1-3 7 0,2 1-10 15,-2-3-1-15,2 1-1 0,2-3-2 0,0 0-2 16,-3 2 1-16,2-1 2 0,-3 0-7 0,-1 0 2 16,0 0 5-16,-4 1-7 0,-2 2-9 0,0 0-9 0,-3-1-12 15,0 2-18-15,-2 1-12 0,2-1-30 0,-5 2-31 16,0 1-38-16,0-1-37 0,-1 2-40 0,0 0-40 16,-2 2-49-16</inkml:trace>
  <inkml:trace contextRef="#ctx0" brushRef="#br0" timeOffset="72228.0601">11925 13586 1560 0,'-1'-3'6'0,"-4"2"2"15,3-5 6-15,1 6-1 0,-2 0 5 0,2 0 1 16,1 0 4-16,0 0 7 0,-2 0 4 0,4 0 16 0,-2 0 9 15,1 0 17-15,2 0 2 0,-3 0 10 0,0 0 2 16,1 0-8-16,-1 0 3 0,0 0-18 0,4 0-7 16,-4 0-15-16,0 0 0 0,0 0-10 0,3 0 0 0,-3 0-1 15,0 0-7-15,1 0-2 0,-1 0-10 0,4 0 9 16,-1 0-4-16,2 0 8 0,-2 0-7 0,3 0 11 16,2 0-6-16,0 0 6 0,3 0 4 0,0 0-2 15,2 0-2-15,2 0-11 0,3-1 3 0,2 1-1 16,4-1-5-16,3 0-6 0,0-1 6 0,4 2-9 0,2-2-1 15,4-1 1-15,3 1-4 0,-2 0-5 0,4-1 1 16,1 1 2-16,3 1-1 0,0-1-1 0,2 0 1 0,3 1 5 16,0-1 6-16,1 0-9 0,1 2 3 0,-2-2-1 15,1-1-9-15,-1 1 3 0,-4-1-2 0,1 3-2 16,-4-3-9-16,-2 1 5 0,-3-1-2 0,-1-1 7 16,-3 4 4-16,-2-2-4 0,-3 0 5 0,-3-1-7 15,-2 3 13-15,-2-1-2 0,-1-1 5 0,-2 2-8 0,-3-2-2 16,-3 1 5-16,-1 1-6 0,-4-1 5 0,-2 1 3 15,0-3-4-15,-4 6 2 0,-1-3 13 0,-2 0-8 16,0 1-4-16,-2-1 9 0,2 0-5 0,0 0-8 16,-1 0 8-16,1 1-8 0,0-1-11 0,-4 0 10 0,4 0-2 15,0 2-11-15,-2-2 9 0,-1 2-10 0,3-1-19 16,-3-1-20-16,1 3-25 0,-1-1-29 0,-1 0-32 16,1 2-30-16,-2-1-50 0,2 2-42 0,-4-1-52 0,2 0-44 15</inkml:trace>
  <inkml:trace contextRef="#ctx0" brushRef="#br0" timeOffset="81187.7277">1987 12046 824 0,'-7'-5'5'0,"1"1"7"0,1-4 7 16,0 4 10-16,-2 1 7 0,2-1 7 0,0-1 14 0,2 4 15 15,-2-1 5-15,0 0 3 0,2-1 7 0,1 2-1 16,-2-2 6-16,1 2 1 0,0 0-9 0,1-1-13 0,-1 1-5 16,1-2-5-16,-1 1-1 0,0 0-8 0,-1 1-10 15,0-1-5-15,-2 0-3 0,1 1 4 0,0-1-2 16,0 2-2-16,-1-1-7 0,-3 1-1 0,1 0 2 16,1-1 1-16,-2 1 5 0,-2 1-5 0,1-1 1 15,-2 0-1-15,-1 1-2 0,2 1 10 0,-3-1-4 0,-1 3-1 16,3-1 3-16,-1-1-6 0,-1 2-4 0,0 0 1 15,-2 0-5-15,3 1-4 0,0 1-2 0,-2 0-1 16,2-1-8-16,-1 2 6 0,1 0 0 0,-1-1 1 16,3 2-1-16,-2 1-5 0,1-2 2 0,2 2-3 0,-1-1 1 15,0 1 1-15,3-1-1 0,0 1-8 0,-3 3 13 16,3-1-9-16,0 1 4 0,-2-1-4 0,0 4-3 0,2-1-3 16,-3-2 6-16,5 5 2 0,-2-2-11 0,1-1 3 15,-2 3-2-15,3 0 8 0,1 0-1 0,0 1 2 0,-1 1-8 16,0 0 4-16,-1-2-2 0,2 3 2 0,-1-1 2 15,1 1-8-15,-2 0 6 0,2-2-9 0,0 1 10 16,0-1-1-16,2 1 2 0,-4-1 1 0,4 0 0 0,-1-2 3 16,-1 4-2-16,2-4 10 0,-2 1-8 0,2 0 6 15,-2 0-8-15,2-1 5 0,-3 2-3 0,3-1 6 0,-2-1 2 16,2 3-2-16,-2-1 3 0,3-1-8 0,-1 3 11 16,1 1-2-16,-1-3 2 0,-1 1-5 0,1 1 2 0,1-1 1 15,1 2-7-15,-1-2 3 0,-1 2-3 0,1-3 0 16,2 2-2-16,-2-1-1 0,2 0 4 0,0 1-4 15,0-3 12-15,0 3 1 0,0-1 6 0,-1 0 4 0,2-2-3 16,-2 3 0-16,-1-1-1 0,2-3 3 0,0 4-14 16,-1-3 5-16,-1 0-9 0,2 2 3 0,0-2 2 0,0 0 1 15,0 0-5-15,0 0 1 0,-2-1 1 0,1 2-6 16,1-2 6-16,-2 2-4 0,2-2 3 0,-1 1-1 0,1 0-2 16,0-2-4-16,0 2 1 0,0 0 2 0,1 0 3 15,-1 0 0-15,2 0 7 0,-1 2 1 0,1-2 5 16,-2 2 4-16,0 1 9 0,2-1-4 0,-2 0-2 0,0 1 1 15,1-1-14-15,-2 2 2 0,2-3 6 0,-1 1-3 16,-1 0-4-16,2-1-1 0,-1 0 5 0,2 0-8 0,-1-1 2 16,1 2 3-16,0-2-15 0,-1 3 5 0,1-1-1 15,0 0 1-15,-1 2-8 0,1 0 4 0,-1 0 2 0,4 3-4 16,-4-3 2-16,1 3-2 0,3-1-3 0,-2 1-1 16,0-2 0-16,-1 2 2 0,1 2 8 0,0-3-4 15,0 0 11-15,2 2-2 0,-2-1 1 0,-2 0 6 0,3-2 4 16,-3 0-1-16,1 1-7 0,1 2 5 0,0-3-6 15,1 1 5-15,-3-2-2 0,1 1 2 0,1 2-2 16,-3-2-3-16,6-1-2 0,-6 3-2 0,1-2 1 0,1 2-4 16,-2 0-2-16,2 2-3 0,1-1-2 0,-1 5 4 15,-1-1 0-15,1 0 1 0,3 2-3 0,-4 2-2 16,4 3 2-16,-3 1 0 0,4 0-1 0,-2 1-3 0,0 1-1 16,0 2-3-16,1-3 5 0,0-1 1 0,1 0-3 15,-1-4 5-15,0-2 1 0,-2 0 1 0,2-4 3 16,-2-2 0-16,3-1-3 0,0-1 3 0,-1 0 0 15,-2-3-1-15,2 0-4 0,2-2 3 0,-4-1-4 0,3 0-4 16,-2 0 5-16,0 0-12 0,-1-2 9 0,0 0-4 16,-1-1 4-16,1 1-7 0,0-1 3 0,-1 0 9 0,2 0-7 15,-2 0 6-15,-1-1-6 0,2 2 4 0,-1-1-4 16,1 3 3-16,-1-1-5 0,-2 3-1 0,3 0 0 0,-1 4 4 16,-2-1-1-16,0 0 2 0,0 0 0 0,0 1-4 0,0 0 6 15,-2-1-4-15,2-3 0 0,-3 1-2 0,5-1 10 16,-4-1-11-16,4-2 5 0,-1 0 4 0,-1-1-6 0,0 0 7 15,2 0-2-15,1-1-6 0,-3-1 3 0,0 0-2 16,0 2 5-16,2-3-5 0,-1 0-2 0,-1-2 4 16,2 3-1-16,-2 0 8 0,1-3-16 0,2 0 16 0,0 3-8 15,-3-2-2-15,2 1 11 0,-2 0-12 0,3 0 6 16,-3 0-6-16,2 0 7 0,-2 5-7 0,0-2 2 0,3-1 6 16,-1 1-1-16,-1-1-4 0,-1 3-1 0,0-2 5 15,0-1-3-15,2 1 0 0,1-2-2 0,-5 0-2 0,4-2-5 16,-2 0 7-16,0 1 7 0,2-2-9 0,-1-1 4 15,-1 1 0-15,0 0-2 0,3-2 2 0,0-1-6 16,-3 1 6-16,2-1-5 0,1-1-1 0,-3 2 8 0,1-1-9 16,1-3 5-16,0 2-2 0,-2-2 7 0,0 1-5 0,0 1-4 15,3 0 8-15,-3-3-8 0,2 2 8 0,-2 2-13 16,1-3 8-16,-1 1-5 0,0 0 0 0,0 1-1 16,0 0 3-16,2-1-8 0,-2 3 2 0,0-4 8 0,3 3-10 15,-3-2 7-15,2 2 7 0,-1-1 0 0,1 1-7 16,-2-2 3-16,4 0 2 0,-4 2 1 0,2-2 5 15,-1 2-3-15,1-2-10 0,0 2 4 0,-1-2 4 0,1 0 6 16,1 2-7-16,-3-3 0 0,3 2-3 0,-1-2 1 16,-2 1 4-16,1 0-5 0,1 0-4 0,1 0 0 0,-3-1 5 15,2 1 1-15,1 0-1 0,-3 2 4 0,3-2-2 16,0 3 1-16,-1-1 3 0,-1 0-3 0,2 0-1 0,-1 1-1 16,1 1 9-16,-1-1-8 0,-1-1 3 0,1 2 4 15,0-1-10-15,-2-1 5 0,3 0 3 0,-3 0-4 0,3 1-4 16,0-3 0-16,-3 2 1 0,3-2-3 0,0 2 6 15,-1-5-7-15,1 3-3 0,-1 0 1 0,-1-2-1 0,2 1 4 16,-1-3-3-16,1 1-3 0,-1 0 5 0,1 0 2 0,1-1 1 16,-2-1-1-16,1 2-1 0,-1-1 2 0,1 0 3 15,0-1 5-15,-1 0-3 0,1 3-2 0,-1-3-2 0,1 2 7 16,0-2 4-16,-3 0-9 0,4 0 1 0,-2 0-4 16,0 0 5-16,-1 0 6 0,1 0 1 0,-1 0-6 0,-1 0-3 15,2 0 5-15,-2 0-1 0,2 0-6 0,-2 0 5 0,0 0-8 16,1 1 3-16,1-2-11 0,-2 1-2 0,0 0-12 15,2 0-24-15,-2 0 1 0,1-2-20 0,-1 2-16 0,0-3-22 16,0 3-10-16,2 0-19 0,-2-1-31 0,1-2-10 16,1-2-40-16,0 0-44 0,-1-3-38 0,2-1-40 0,0-1-26 15,-1-1-32-15</inkml:trace>
  <inkml:trace contextRef="#ctx0" brushRef="#br0" timeOffset="81940.1532">1794 16599 1454 0,'3'-6'21'0,"2"3"27"0,-2-1 27 0,1 4 21 0,-4-3 13 16,2 3 18-16,-1 0 12 0,1 0 19 0,-2 0-6 16,0 0-13-16,0 0-15 0,0 0-22 0,0 0-5 15,0 0-3-15,0 0-6 0,0 0-20 0,0 0-16 0,0 0-13 16,0 0-10-16,0 0-1 0,0 0-7 0,2 0-16 15,-2 0-2-15,1 3 2 0,-1-3-4 0,0 0-1 16,2 0 3-16,-2 0 0 0,1 2 4 0,1-1 7 0,1 1-5 16,0-2 0-16,2 2 7 0,3 0 1 0,-2 1-2 15,-1-1 1-15,3 1-7 0,3 2-6 0,-3-2 3 0,3 1-8 16,0 0-2-16,0-1-4 0,0 2-1 0,2-1 1 16,0 1 2-16,-1 0-2 0,1-2-4 0,0 4 10 0,-1-4-1 15,-1 1 3-15,2 2-3 0,-2 0-2 0,0-3 2 16,0-1 3-16,-2 4-3 0,-2-2 2 0,4-2 1 0,-5 1-4 15,0 1 3-15,1-3 6 0,-2 3-7 0,-1-4-1 16,1 3 2-16,-2-1-6 0,-1-2 0 0,1 0 5 0,-1 1-2 16,1 0-4-16,-3 0 8 0,3-1-3 0,-3 2 4 15,3-2-4-15,-3 2 5 0,2-1-7 0,-1 1 7 0,2-1-4 16,-1 0-1-16,-2 2 4 0,3-3-4 0,-2 3 7 16,1-1-9-16,0 1 3 0,-1-2 2 0,1 0 0 15,1 3-4-15,-1-1 1 0,-1-3 4 0,3 2-1 0,-3 0 3 16,1-1 0-16,-1 1-7 0,2-1 1 0,-1 0 7 0,-2-1-2 15,0 0-1-15,0 0 9 0,0 0 5 0,0 0 2 16,0 0 9-16,1 0 7 0,-2 0-4 0,1 0 4 16,0 0 1-16,0 0-4 0,0 0-6 0,0 3 1 0,0-3-2 15,0 0-8-15,0 2-3 0,0-1-2 0,-2 1-1 16,2-2-7-16,0 5 7 0,-3-1-10 0,3 1-3 0,-1 0 3 16,1 0-4-16,0 2 4 0,0 0-1 0,-2 1 7 15,2 1-5-15,-3-1 1 0,3-1 1 0,-2 3 6 0,1 1 3 0,-1-1-8 16,-1-2 2-16,3 1 1 0,-3 1-6 0,1-1 2 15,0-1 4-15,1 2-2 0,-1 0-4 0,1-1 3 16,-1 1 1-16,2 1-5 0,-4-1 7 0,2 0 4 0,1-3-6 16,-1 5-2-16,-1-5 4 0,1 1 4 0,-1-1-8 15,1 0-1-15,1-1 1 0,-1 1 1 0,0-3 0 0,1 2 1 16,1-2-3-16,-2-2 1 0,2 4 1 0,-1-4 3 16,-1 2-4-16,2-3-2 0,0 3 0 0,0-4 3 0,0 3-1 15,-3-1-5-15,2-1 4 0,1 0 2 0,0 0-3 16,-2 2 4-16,2-2-4 0,-1 2-2 0,-1-1 5 0,0 0 4 15,1 1-3-15,-3 0 1 0,1 1 2 0,2-1-7 16,-4 0-4-16,3 2-7 0,-4-1-22 0,3-1-21 0,-2 1-29 16,0-1-24-16,2 1-33 0,-2-1-32 0,2-1-50 0,-3 1-61 15,3-1-49-15,-2 0-62 0</inkml:trace>
  <inkml:trace contextRef="#ctx0" brushRef="#br0" timeOffset="87544.7484">2704 16448 2209 0,'0'-3'5'0,"-2"-2"4"0,2 1 4 15,2-1 8-15,-4 2 0 0,2-1 9 0,-1 3-1 16,2 0-8-16,-1-1-2 0,0 2-1 0,2-1 4 0,-2 1-6 15,2 0 3-15,-2-3-3 0,3 3 8 0,-1-1 14 16,-1 0 0-16,5-1 1 0,-3 0 2 0,2-4 7 0,1 4 1 16,1-1 0-16,2-2-3 0,1 1-3 0,-4-1 3 15,4-2 2-15,-1 4-1 0,-1-2-11 0,2 0 2 0,-1 1-7 16,-1-3-2-16,1 4 0 0,-1-1-7 0,2-2 3 16,-1 2-11-16,-1 1 0 0,0-2-5 0,0 3 3 0,3-2-2 15,-3 1-6-15,3 0 4 0,-3-2-8 0,2 5-3 16,0-2 3-16,0-1 3 0,1 1-6 0,-2-1 0 0,1 1 0 15,1 2-3-15,1-2 0 0,0-1 10 0,0 3-5 16,1 0-4-16,-2-2 7 0,3 2 2 0,-1-2 4 0,4 1-2 16,-2-1-1-16,0 0-4 0,3-1 8 0,1 1-1 15,-2-1-5-15,2-1-3 0,0 1 5 0,-1 1 0 0,-1-1-1 16,1-1 1-16,-1 3-8 0,0-1 3 0,-1 0 1 16,-1-1 2-16,0 3-3 0,-1-2 2 0,-1 0 0 0,1 2-1 15,-2 0 4-15,0-1-4 0,2-1 1 0,-3 0 1 0,1 2-3 16,1 0 6-16,0-1-1 0,1 0-4 0,0-1 4 15,2 1 0-15,0-2 4 0,3 3-6 0,1-4 0 16,0 3-5-16,2-3 4 0,1 1 3 0,1-2-4 16,0 1 5-16,3 2-2 0,-1-1-3 0,1 0-1 15,0-1 0-15,0 1 5 0,-2 0-2 0,2 3-3 0,-1-2 3 16,-1 2-1-16,2 0 7 0,-2 0-1 0,2 0-2 0,-2 2-4 16,-1-1 2-16,3 2 9 0,-2-1-10 0,3 0 3 15,-1 0-3-15,2 1 7 0,-1-3-6 0,-1 3 2 0,3-2-3 16,-2 2-7-16,2-1 2 0,-1-2 5 0,1 3-4 15,0-3-4-15,0 2 5 0,0-2-5 0,-3 1 1 16,2 1 1-16,-1 1 0 0,-1-2-8 0,0 3 5 0,-2-3-4 16,0 3 4-16,-1-1 3 0,-3 1 4 0,2 0-2 15,-1 0 1-15,-1 0 3 0,-1 0 5 0,1 1-4 0,-2-1 3 16,3 0-3-16,-3 2-1 0,0-3 0 0,2 2 0 16,-3-1-3-16,2 1 2 0,-2 0 4 0,0 0-1 15,1-3-2-15,0 3-1 0,0-2 1 0,-2 1 2 0,-1-1-4 16,1-1-4-16,0 1 5 0,-2 1-7 0,0-1 5 15,0-1-5-15,-4 1 11 0,2-1-6 0,-2 1 0 0,1 1 3 16,-1-1-6-16,-1-1 6 0,1 1-3 0,0 2 5 16,-3-1-11-16,3 1 1 0,-3-2 12 0,0 2-6 0,0-1 1 15,1 2-5-15,-1-1 4 0,0 1-4 0,1-3 5 0,1 2 4 16,-2 2-8-16,0-3-2 0,1 2 4 0,-1-2 1 16,2 1-4-16,-1-2 3 0,-1 4 0 0,0-4-2 15,0 1-2-15,1 2 0 0,-4-2 4 0,3-1-1 0,-3 1-4 16,1-2 4-16,2 3-5 0,-3-2-2 0,1 2 5 15,-1-1 4-15,4 0-7 0,-4-1 3 0,3 2 6 0,-2-2-4 16,1 2-1-16,-1-1 0 0,2 0 1 0,-2 0-1 16,-1-1 1-16,0 3 1 0,1-2-8 0,-2 0 6 15,1-1 2-15,0 1 2 0,0 1-2 0,0-2-3 0,1-1 4 16,-2 3-4-16,1-1 3 0,-1-1 0 0,2 1-4 16,-1-1 1-16,1 0-4 0,-3 1 6 0,2-1-1 0,0 1 5 15,-1 0 0-15,1 0-1 0,0-1-2 0,1 2-2 16,-1-1 12-16,0-2-10 0,-1 3 3 0,1 0-2 0,0-3 1 15,1 3-5-15,0-2 4 0,-1 1 6 0,0 1-12 16,0-2 8-16,-2 0-9 0,5 1 1 0,-5-1 4 16,0 1 2-16,2-1 1 0,-2-3-2 0,2 4 1 0,-3-3 1 15,2 1 3-15,-1 0-2 0,0 1-2 0,-1-3-5 0,1 2 7 16,-1 0-10-16,-1-1 9 0,1 2-8 0,1-1 3 16,-1 0 0-16,1 0 1 0,0 1 4 0,1-1-2 0,-2 0 1 15,3 1-2-15,-2-1 2 0,-1 1-4 0,1-1 3 16,0 0 0-16,0 1 2 0,1-1-4 0,1 1 7 15,-3-1-9-15,3 1 8 0,-4-1-3 0,3 1 2 0,-1 1-6 16,2-3 3-16,-2 4 3 0,0-3-4 0,3 3 4 16,-4-1-3-16,4-1 1 0,-3 0-7 0,1-1 12 0,0 2-4 15,0-1-2-15,-1-1 3 0,3 1-3 0,-3 0-2 16,2-1 4-16,0 0 1 0,-2 0-4 0,0 3-1 16,0-3-1-16,2-1-3 0,-2 3 3 0,0 1 6 15,0-5-5-15,-1 5 1 0,3-3-4 0,-2-1 7 0,2 2-2 16,-2-1 0-16,1 0 4 0,1 0-7 0,-3-1 5 15,2 1-1-15,0 0 5 0,0 0-7 0,0-1 1 16,-1 2 3-16,3-2-3 0,-3-1 2 0,2 3-1 0,-2-3-7 16,2 0 6-16,0 2 2 0,-2-2-4 0,3 1 0 15,-3 0 4-15,2 0-1 0,0-1-1 0,0 2 8 16,-1 0-12-16,0-2 5 0,3 1-2 0,-2 2 1 0,-2-2-4 16,2-1 1-16,0 3 2 0,0-3 1 0,-1 2 0 15,1 0 0-15,-2-1 0 0,3 1 3 0,-2 0 0 16,0-2-1-16,1 3-1 0,1-1 2 0,-4-2-4 0,3 0-6 15,-2 2 12-15,0-1-6 0,2 2-3 0,-2-1 3 16,3 0-2-16,-3 0-3 0,2-2 9 0,-2 3 0 16,4 1-3-16,-3 0-3 0,0 0 3 0,2-2 3 0,0 3 0 15,-1-2 0-15,0 1 3 0,-2-1-1 0,2 2-4 16,1-1-1-16,-3-1 2 0,0 0 0 0,2-1-6 16,-2 1 6-16,0-1-7 0,1 1 4 0,-1-2 4 0,1 2 2 15,-1-1-2-15,-1-1-2 0,1 1 2 0,-1-2-3 16,1 2 0-16,-1-2 2 0,-1 1-2 0,-1-1 1 15,2 0-7-15,-1 1-20 0,-1-1-11 0,0 1-38 16,0-2-25-16,-1 1-45 0,1-1-49 0,-2 1-49 0,2-3-58 16,-1 3-35-16</inkml:trace>
  <inkml:trace contextRef="#ctx0" brushRef="#br0" timeOffset="88035.4896">6126 16745 3039 0,'-2'-4'13'16,"-2"3"10"-16,2-5 8 0,2 3-4 0,-4 1-1 15,2 1-1-15,2 1-4 0,-2 0 4 0,1 1-15 0,2-1-8 16,1 0-11-16,-2 0 1 0,0 0 0 0,2 0 1 15,2 0-1-15,-4 2-1 0,5-2-2 0,-2 2 3 0,2 1 0 16,0 1 2-16,1 1 3 0,2 0 3 0,0 1 3 16,0 0-6-16,0 1 2 0,-1 1-6 0,1-3 6 15,-1 4 3-15,1-2-2 0,1-1 0 0,-1 1-2 0,0-2 2 16,0 2 5-16,-1-2-1 0,2 3-1 0,-1-4-3 16,1 5 2-16,-4-4-2 0,1 2 1 0,2 1 4 15,0-3-5-15,0 4 2 0,-2-3-1 0,2 0 1 0,-1-1-6 16,0 2 0-16,-2-2 5 0,1-2-2 0,1 4-2 15,-2-5 3-15,0 4 1 0,0-1-4 0,0 0 6 0,0-1 0 16,0 0-3-16,0 1 0 0,0 0 3 0,-1-2-3 16,2 2-4-16,-4-1 7 0,3-1-2 0,-2 2 2 0,0-1-7 15,-1-1 5-15,-1 2-1 0,1-3-1 0,-2 1 4 16,0 1 2-16,0 1-4 0,0-3 1 0,0 1 6 16,0 0-4-16,0 1 2 0,0-1 4 0,0 1-3 15,0-1-2-15,-2 0 3 0,1 1 4 0,1-1 0 0,-2 0-3 16,-1-1 2-16,0 2 3 0,-1-4-8 0,1 3-7 15,-2 1-18-15,0-3-34 0,-2 1-30 0,1-2-32 0,-1 0-47 16,-1 0-51-16,1-2-54 0,-3 0-67 0</inkml:trace>
  <inkml:trace contextRef="#ctx0" brushRef="#br0" timeOffset="92794.5837">10193 16317 844 0,'-3'0'3'0,"0"-1"1"16,-2 0-1-16,2-2 11 0,0 3 3 0,0-2 8 0,-1 2 6 15,0 0 6-15,2-2 11 0,-1 2 2 0,0-1 11 16,1 1 2-16,-1 0 5 0,2 0 14 0,-1-1-4 0,0 1 11 15,1 0-10-15,1 0 5 0,-2 0-6 0,1 1-4 16,1-2-5-16,-4 1-18 0,4 1 0 0,0-1-12 0,-1 1 2 16,1-1-1-16,0 0-2 0,-2 0-7 0,1 2 0 15,1-2 5-15,0 0-4 0,0 2 4 0,0-2-2 16,-2 0 6-16,2 0 5 0,0 0 11 0,0 0-2 0,0 0-9 16,0 0 5-16,0 0-6 0,0 0-5 0,2 0-9 15,-2 0-5-15,1 0-13 0,-1 0-6 0,2 0 10 0,-2 0-4 16,1 0-1-16,-1 0 3 0,0 0 3 0,4 0 5 15,-1 0 8-15,-2 3 11 0,3-3-8 0,2 0 3 16,-2 0 4-16,3 1-1 0,1-1-2 0,1 0-8 0,-3 0-8 16,4-1-3-16,0 1 1 0,2 0-8 0,1-3 1 0,-1 3-7 15,1 0 1-15,3-2-3 0,-3 0 3 0,4 1-5 16,-3-1 1-16,3 0 3 0,-1 1-5 0,5-1 4 16,-3 0-2-16,2-1-2 0,-1 3 0 0,2-2-5 0,1 0 4 15,-1 0-4-15,3-1-1 0,-1 3 3 0,0 0 0 16,1-3-7-16,3 1 1 0,-6 2 8 0,2-2-1 0,2 1 2 15,1 0 3-15,-1 1-6 0,0 0 0 0,-3 0 11 16,2 0 1-16,1 0-4 0,-1 1-7 0,0 0 8 16,0-1-3-16,2 2 2 0,0-2 3 0,0 2-4 0,0-2 0 15,2 0-4-15,-2 0 4 0,-1 0-2 0,2 0-1 16,-2 0 1-16,2 0-5 0,1 0 4 0,-1 0-5 0,0-2 4 16,0 2 0-16,3-2 0 0,-1 2-2 0,1-1 0 15,0 0 1-15,0 0-2 0,0-1 1 0,-2 1 2 0,1 0-1 16,-1 0-1-16,2 0 4 0,-2 1 4 0,-1-1-1 15,2 1-2-15,-3 0 1 0,3-3 4 0,-2 3-5 0,-2 0 3 16,4-1 1-16,-2 0-7 0,1-1 1 0,-1 2 2 16,0-1 2-16,-2 0-7 0,0 0 4 0,-1-1-2 15,1 2 0-15,-1-1-2 0,1-1 2 0,-1 2-2 0,-3-2-2 16,2 2 7-16,-1-2 2 0,-2 2-7 0,0 0-4 0,-1 0 8 16,-2-1-4-16,-1 1 4 0,-2-1 2 15,-1 0-8-15,-4 1-1 0,1 0 8 0,-2-2 5 0,-4 2-7 16,3-1 6-16,-6 1-3 0,3 0-5 0,-4 0 5 0,0 0 1 15,0 0-2-15,0 1-1 0,0-1 2 0,-2 0-9 16,-1 0-12-16,3 0-22 0,-3 0-49 0,-1 2-71 16,0-1-100-16,-6 0-134 0</inkml:trace>
  <inkml:trace contextRef="#ctx0" brushRef="#br0" timeOffset="93323.3174">12264 14712 2311 0,'0'-13'2'0,"-7"1"1"0,3 1-1 0,-2-3-4 16,-2 7 5-16,-2 2-5 0,-2 0 3 0,0 3 6 16,-1 2-8-16,0 2 1 0,-4-2-2 0,2 5 4 0,-1 2 6 15,-3 1 7-15,2 3 3 0,-4 3-6 0,2 0 15 16,-1 2 5-16,1 6 7 0,-2 0 3 0,2 2-5 16,-2 0 3-16,1 1-7 0,2-1 8 0,0 2-13 15,1-4-6-15,0 2-4 0,2 1-1 0,0-4-9 16,0 1 1-16,0-3-3 0,4 1-9 0,-1-2 3 0,4-2 0 15,-5-2-2-15,9-2 2 0,-3 0-3 0,4-2-1 16,0 0 2-16,1-5 2 0,0 2-3 0,2-1 2 16,0-2 2-16,0 0-4 0,0 0 3 0,0 0-36 0,2-1-38 15,0-2-41-15,-2 1-33 0,0-2-52 0,1 0-56 16,-1 0-53-16</inkml:trace>
  <inkml:trace contextRef="#ctx0" brushRef="#br0" timeOffset="93737.5693">11647 15012 1285 0,'0'-5'11'0,"-1"0"22"16,-1-1 15-16,2 1 1 0,-2 1 2 0,0 1 2 15,2 3 1-15,0-1 0 0,-2 2-12 0,0 1-21 0,1 0-14 16,-2 3 11-16,-2 3 3 0,-2-1 5 0,-1 5 11 0,-1 2 5 15,0 2 13-15,-1 0 3 0,-2 4 7 16,4 1-4-16,-1 1 7 0,0-1-2 0,5 1-3 0,-1 1-9 16,2-2-9-16,1 1 4 0,-1-1-4 0,3-3-4 15,0 1-1-15,5-3-5 0,-2-3 3 0,0-1 15 16,3 1 6-16,2-4-1 0,2-2 6 0,1 1 0 0,3-3 1 16,0-1-4-16,3 0-8 0,3-4-10 0,-2 0-8 15,4 0-4-15,4-1-8 0,-4-2-7 0,3-1-8 0,1 1 1 16,-1-2 1-16,0 0-1 0,-4 1-6 0,2-1 1 15,-1-1 3-15,-1 0-3 0,-3 1-1 0,0-1 5 16,-3 1-3-16,0-1-1 0,-2 1 6 0,-1-1-4 0,0 2-8 16,-4-1 6-16,0 0 0 0,1 1-8 0,-4 0 2 15,1 0 2-15,-3 2-3 0,1 0 3 0,-1-1 1 16,0 3-4-16,0-3-4 0,-3 3 3 0,0 0-8 0,1 0-32 16,-2 0-24-16,1 0-33 0,-2 0-38 0,1 0-42 15,1 1-48-15,-3-1-73 0,0 2-77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0-31T01:52:39.1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13982 6537 1348 0,'-6'0'5'15,"1"0"12"-15,2 0 18 0,3-2 16 0,0 1 13 16,-2-1 2-16,1 2 11 0,1 0 4 0,0 0-6 15,1 0-1-15,1 0-14 0,-2 0-10 0,0 0-4 16,1 0 0-16,1 0-7 0,-2 0 4 0,2 2-1 0,-1-2-2 16,1 0-8-16,-2 1 4 0,2-1-8 0,-2 0 1 15,2 1 0-15,0-1-5 0,-2 1 17 0,1-1 8 0,-1 0 11 16,2 3 3-16,1-3 8 0,-1 2 17 0,-1-2 10 16,4 3 9-16,0-2-2 0,-2 0-6 0,5-1 1 15,-3 2-3-15,-1-2 2 0,4 0-13 0,-3-2-12 0,4 2 3 16,-2-1-10-16,1 0-8 0,0 0 0 0,3-1-6 15,-3 0-6-15,3-2 4 0,1 0 0 0,0 1-18 16,1-3 2-16,0 1-2 0,3-1-8 0,2 0-2 0,-1-1-5 16,0-1-9-16,4 3-2 0,1-2 3 0,0 0-7 15,4-1 0-15,-1 1 7 0,2-2 5 0,3 2-1 16,1-2 3-16,2 2-1 0,2-2 4 0,3 2 11 16,2 0 1-16,-2 0-5 0,3 1-10 0,0-1 10 15,-2 3 1-15,1-4-8 0,-3 5 1 0,2-1-9 0,-3-3-2 16,-3 3 0-16,4-2 6 0,-6 1-8 0,3 2-6 0,-2-1 3 15,0-1-3-15,0 3 1 0,1-1 1 0,-2 1 1 16,3 0-12-16,1-1 5 0,-2 1 2 0,2-2 0 16,0 3 4-16,2-2-4 0,1 0 0 0,-1-1 0 15,1 3 3-15,1-3-1 0,-1 4 1 0,2-3 3 0,0 1-1 16,-3 0-2-16,1 0-5 0,-2 1 2 0,1-1 6 16,0 2-8-16,0-1 0 0,-2 1 0 0,-1-1 2 0,3-2-3 15,0 3 5-15,0 0-2 0,1 0-2 0,0 0 4 16,1-1 1-16,2-1-6 0,1 2 4 0,-2 0 1 15,3-2 0-15,0 0-2 0,1 1-2 0,1-1 2 0,0 0 0 16,-2 0 9-16,4-1-11 0,3 1 4 0,-1 2-1 16,1-3-4-16,1 1 6 0,4-1-3 0,0 3-3 15,2 0 1-15,0 0-1 0,0 1 3 0,1-1 2 16,-2 2 5-16,-1 1-6 0,-1-1-4 0,0 0 6 0,-5 1-3 16,0-1 4-16,-2 1-1 0,-3 1-10 0,-1 0-2 15,0-3 9-15,-4 4 5 0,-1-2-5 0,5 1 2 0,-5-2-3 16,0 1-3-16,1-1 6 0,-1 0-2 0,-1-1-2 15,1 1 2-15,-1 0 0 0,0-2-3 0,-3 0 6 16,0 0-4-16,1 0-1 0,-5 0 11 0,1 0-13 0,-4 0-3 16,0 0 6-16,-4 0-1 0,-2 0-5 0,0-1 10 15,-6 2 1-15,-2-3-13 0,-2 0 4 0,2 2 7 16,-7 0-9-16,-1 0 0 0,-2 0 7 0,0 0-5 0,-1-1-1 16,-4 2 6-16,2-1 7 0,0 0-2 0,0 0-1 15,-1 0 8-15,1 0-9 0,-2 0 10 0,2 0-7 16,0 0 5-16,-1 0-9 0,1 0-4 0,0 0 14 15,0-1-14-15,0 0 7 0,-2 2-8 0,2-1 5 16,0 0-11-16,0 0-1 0,0-1-8 0,0 2-23 0,2-1-1 16,-2 1-21-16,0-2-5 0,0 2-4 0,0-1-9 15,1 0-9-15,-2 0-19 0,1 0-10 0,0 0-18 0,-4 0-17 16,3 0-28-16,-2 0-45 0,-1 0-33 0,1-1-37 16,0-3-41-16,0 1-45 0</inkml:trace>
  <inkml:trace contextRef="#ctx0" brushRef="#br0" timeOffset="3820.8371">25454 7602 965 0,'89'-38'-27'16,"-2"-2"-18"-16,-2-3-24 0,2 1-27 0,-5 1-24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0-31T02:01:30.7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9017 5325 468 0,'-3'-8'7'0,"1"2"23"0,-1-5 14 15,1 2 9-15,-1 2 20 0,2 1 21 0,-2-1 8 0,-2-2 16 16,4 1 10-16,1 1-5 0,-2 1-8 0,2-2 6 16,0 0 6-16,0 3 2 0,0-2 4 0,0 3-14 15,0-1-5-15,0 3-9 0,0-1 11 0,-2 0 0 0,1 3-18 16,1-2-15-16,0 0 5 0,0 0 9 0,1 1 9 16,-1-1 3-16,2 1-6 0,-2 0 6 0,2 0 10 15,-1-1 5-15,-1-1-3 0,2 3 0 0,-2 0-1 0,1-2 6 16,-1 2-4-16,0-2-13 0,2-1-13 0,-4 1 6 15,1 2-12-15,1-3-3 0,0 3-23 0,0-1-16 16,0 1-4-16,0-1-6 0,0 2-14 0,0-1-15 0,0 1-6 16,3-1-6-16,-3 3 5 0,0-1-13 0,0-1-1 15,0 3 2-15,0-2 8 0,3 1-2 0,-3 4 1 16,1 0-6-16,2 3-1 0,1 0 15 0,-1 2-5 0,-1 1 2 16,4 0-4-16,-1 4-5 0,1-4 6 0,-1 3 4 15,-1 0-1-15,0-3-2 0,2 0-4 0,-1 3 1 0,1-3 3 16,-3-2-2-16,2-1-1 0,0 1 4 15,-1-2 4-15,1-1-6 0,0 0 4 0,1-2-4 0,-1-1 2 16,0 1 3-16,-1-3 1 0,1-1 0 0,0 1-8 16,1-3 4-16,0 2-1 0,1-4 7 0,-1 2 0 0,3-3 0 15,3-3-2-15,1-4 0 0,5-3 4 0,3-1 3 16,1-5-1-16,3-3-4 0,7-2-9 0,0-5 10 0,3 0-6 16,0-1-2-16,4-1 2 0,2-3-2 0,0-1 2 15,3 0-4-15,-1-1 7 0,3 3-12 0,-5 0 9 16,3 4 0-16,-5 2 3 0,-2 3-5 0,-2 3 2 0,-4 1 1 15,-4 4-4-15,-2 2 4 0,1 1-1 0,-6 1 0 16,-2 3-6-16,-1-2 8 0,-3 7 1 0,0-4-2 16,-4 4 6-16,1-1-6 0,-2 1 6 0,-2 0-9 15,-2 2 3-15,1 0-1 0,0 1-5 0,-1-3 1 0,0 3-2 16,-2 0 4-16,0 0-5 0,0 1 3 0,-1 0 2 16,-1-2-5-16,1 2 2 0,0 0-4 0,-2 2-2 0,0-2 2 15,0 0-3-15,0 0-12 0,0 1-23 0,0 1-7 16,4-2-19-16,-2 2-25 0,-1 1-26 0,4-1-50 15,-3 0-42-15,2 2-37 0,0 0-45 0,2 0-44 16,0 1-54-16,-1 1-69 0</inkml:trace>
  <inkml:trace contextRef="#ctx0" brushRef="#br0" timeOffset="1856.7041">14401 6302 1443 0,'-5'-4'9'0,"-1"1"14"0,-1-1 9 0,3 0 7 0,-4 2 11 15,0 2 10-15,2-2 10 0,-1 2 18 0,2 0 17 16,-1 0 7-16,3 0 12 0,0 0 5 0,0 0-5 0,1-1-6 16,1 2 0-16,-1-2-13 0,0 0-26 0,2 1-13 15,2-1-16-15,0 1 0 0,-2 0-2 0,3-2 5 16,-2 2-8-16,1 0-4 0,1 0 14 0,-1 0 4 0,-1 0 9 15,4 0 4-15,-1 0 10 0,1-3 5 0,3 3 18 16,0 0-1-16,3-2-3 0,2 0-3 0,3 0-9 16,0-1-12-16,4-2-7 0,4 1-12 0,-3-1-15 15,5-1-1-15,3 2-10 0,2-4 0 0,3 1-9 0,2 0 1 16,3 0-9-16,1 0-3 0,4 0 2 0,-1-1 5 16,0 3-2-16,4-2 0 0,2 2 9 0,-2 1-2 15,4 1 2-15,-3-2-2 0,5 3-2 0,1-1 0 0,-1 0-6 16,3 3-3-16,-2 0-13 0,3 0-1 0,-2-2-1 15,-2 0 9-15,0 2-9 0,1-1 2 0,-4 0-2 16,-1 1 0-16,2 0 8 0,-1-3 1 0,-1 3-6 0,5 0-1 16,0-3 4-16,-1 2-9 0,3-2 13 0,-2 2-4 15,1-3-6-15,2 3-3 0,-5 0 7 0,-1 0-8 0,-3-1 8 16,1 2 2-16,-4 0-9 0,-1 0 5 0,-5-3 3 16,1 3 2-16,-3-1-1 0,0 2-3 0,-4-1-3 15,1 0 1-15,-6 0 4 0,0 3-3 0,-2-3-7 0,-1 3 6 16,-3-3-3-16,-1 0 6 0,-7 1-5 0,3 0 4 15,-5-1 3-15,-3 2-6 0,0-2 4 0,-4 0-1 16,-2 0 5-16,2 1-5 0,-3-1 3 0,-2 1-3 0,0-1-11 16,0 0 13-16,0 0 13 0,-2 1-1 0,1-1 5 15,1 3 6-15,-4-3 2 0,4 0-4 0,-3 0 8 16,2 1-8-16,1-1-6 0,0-1-6 0,-2 1-5 16,0 0-8-16,2 0-12 0,0 0-6 0,2 0-17 0,-2-3-28 15,2 3-32-15,-2 0-32 0,0 0-34 0,0 0-48 16,1 0-49-16,-1 0-54 0,0 0-55 0,0 0-55 0,0-3-76 15</inkml:trace>
  <inkml:trace contextRef="#ctx0" brushRef="#br0" timeOffset="9485.2948">20266 6184 537 0,'-5'-2'2'0,"-3"-1"3"0,-1 0 18 0,1-1 13 16,-1 3 9-16,0-1 24 0,1 0 15 0,-1 0 7 15,-1-1 9-15,3 3 8 0,-1 0 0 0,4 0 1 16,-2 0-1-16,-1 0-17 0,4 0-15 0,-3 0 1 16,4 0-9-16,-1 0-4 0,-2 0-9 0,4 0-16 0,-1 0-1 15,1 3-5-15,1-3 1 0,0 0-7 0,0 0 5 0,0 0 3 16,0 0-4-16,0 0 9 0,0 0 4 16,1 0 10-16,1 0 24 0,-1-3 4 0,2 6-6 0,0-3-3 15,-1-3-9-15,1 3 0 0,0 0-6 0,-3 0-2 16,4 0-18-16,-3 0 11 0,-1 0 15 0,2 0 10 0,-1 0 17 15,4 0-6-15,3 0 7 0,0-1-7 0,0 0-5 16,4 0-9-16,1 1-20 0,0-2-3 0,2 2-17 0,2 0-4 16,1-3-4-16,3 3-4 0,1-1-1 0,3-2-6 15,2 2 4-15,3-3-11 0,4 4 8 0,-1-4-3 16,4 1-7-16,3 3-3 0,0-1 5 0,-2-1-4 16,2 2-9-16,-1 0 10 0,-1 0-13 0,-1 1 3 0,0 1 3 15,-4-3 8-15,0 2-8 0,-3-1 4 0,0 0 4 16,-1 0-5-16,-3 0 7 0,1 0 1 0,-3 0 3 0,-2 0-8 15,0 0 2-15,0 0 4 0,-4 0-1 0,-1 0-4 16,-2 0 3-16,-2 0-2 0,0 0-8 0,-1 0 10 16,0-1 0-16,-2 0-1 0,0 0-2 0,2-1 0 0,1 1-7 15,-3 0 5-15,3 1 6 0,-2-3-6 0,2 3 0 16,-2-1-3-16,1 1 5 0,-2-2-2 0,0 1 4 16,-1 1-4-16,-3-1 2 0,1 1-4 0,-3 0 4 0,1 1 0 15,-2-1-4-15,3 0 5 0,-4 0-1 0,1 1 1 16,-1-1-5-16,-1 0 5 0,1 0-6 0,0 0 3 15,-2 0 2-15,1 0 4 0,-1 2-2 0,0-2-6 16,0 0 5-16,0 0-6 0,0 0 8 0,0 0-5 0,0 0-2 16,0 0-3-16,0-2 2 0,0 2 6 0,0 0-4 15,0 0 4-15,0 0-3 0,0 0 2 0,0-1 1 16,0 1-5-16,0 1-1 0,0-1 0 0,0 0 8 0,0-1-5 16,0 1 0-16,0 0 1 0,0 0 1 0,0 1-5 15,0-1-18-15,2 0-25 0,-2 0-24 0,0 0-30 16,0 2-26-16,-2-2-41 0,2 0-36 0,0-2-47 15,0 2-45-15,0-1-41 0</inkml:trace>
  <inkml:trace contextRef="#ctx0" brushRef="#br0" timeOffset="19576.0201">4068 8681 705 0,'-3'-3'16'0,"1"1"5"0,1 0 8 16,-3 2 6-16,3-2 4 0,-2-1 11 0,0 3 16 15,0-2 19-15,3 0-6 0,-3 1 14 0,3-2 10 0,0 2 6 16,-2-2 6-16,2 2 0 0,0-1-5 0,0 0-9 16,0-1 4-16,2 3-21 0,-2 0-9 0,0 0-2 0,1 0-5 15,-1 0-11-15,0 0-14 0,0 0-3 0,0 0-16 16,0 0-1-16,0 0-3 0,0 0-10 0,0 0 2 16,2 0 2-16,-1 0 10 0,1 0 11 0,4 0 12 15,-3 0 13-15,2 0 8 0,1 0 4 0,2 0-2 0,3-2 4 16,-3 0 1-16,2 1-11 0,2-3-8 0,1 2-5 15,1-1-13-15,2 0-1 0,-2-1-2 0,2 2-11 16,1-1-4-16,1 0-3 0,1 1 1 0,-3-1-2 0,4 1-1 0,-1 0-2 16,0 0 3-16,0 1-1 0,3 1-7 15,-4 0-2-15,4 0-3 0,0 0-5 0,-3 1 1 0,3 0-2 16,0 0-8-16,1 1 6 0,0-2 2 0,1 1-2 16,-2 0-2-16,4-1 0 0,1 0-5 0,-4 0 6 0,5 0 4 15,-1-1 4-15,1-2-4 0,1 1 5 0,1-1 5 16,-2 0 0-16,2 1 6 0,2 0-3 0,0 0 1 15,-1-1-5-15,-2 3 5 0,1-2-2 0,-2 1-7 16,-1 1 1-16,-2 1-5 0,-1-1 4 0,0 1-1 0,-2 0-2 16,-2 1-4-16,1 0 0 0,-2-1 8 0,-3 1-4 15,1-2 5-15,0 2-7 0,-2-2 2 0,2 0-3 16,-4 3 0-16,1-3 6 0,-2 0-11 0,0 0 1 0,2 0 3 16,-1 2 0-16,-1-2-4 0,1 0 14 0,0-2 7 0,1 2-2 15,-2 0 3-15,4 0 4 0,-3 0-4 16,1 0 5-16,2 0 0 0,-2 0-11 0,2 0-4 0,-2 0-4 15,2 0 2-15,-2 0 1 0,0 2-2 0,2-2 1 16,-2 1-4-16,0 1 4 0,-1 0 6 0,3 0-6 0,-3-2 1 16,0 3 0-16,2-1 3 0,-2-1-6 0,-1 1 7 15,1 0-1-15,1 0-11 0,-1-1 10 0,2 2-5 16,-2-2 5-16,2-1-4 0,0 3 6 0,0-2-6 0,4 0 1 16,-1 1 5-16,0-1-4 0,1-1 2 0,1 0-7 15,-2 3 4-15,4-3-4 0,0 0 4 0,-3 1-4 0,2 0 0 16,1-1-1-16,-2 2-2 0,-1-2 4 0,2 0-4 15,-2 2 3-15,1-2-1 0,1 3 5 16,-4-3-6-16,2 2 1 0,-1-1 3 0,-1 1-5 0,2 1 1 16,-3-2-3-16,3 2 1 0,-3-3-7 0,1 1 5 0,1 1 2 15,-1 0 0-15,-1-2 6 0,3 0 0 0,-1 2-2 16,-2-2 2-16,2 1 3 0,-2 0 0 0,4-1 5 16,-4 0-1-16,0 1-6 0,1-1 2 0,-1 0 3 0,1 0 1 0,-80 0-13 15,79 0 10-15,1-1-5 0,-3 0 6 16,2-2-5-16,-3 3 4 0,-1 0-2 0,-1-2-4 15,80 0 20-15,-82 2-13 0,-4 0 1 0,3-1-11 16,-2 2 9-16,-3-2-4 0,2 1 0 0,0 0 4 0,-2 0-2 16,0 0-2-16,3-3-5 0,-1 3 7 0,-2 0-1 15,2-1-1-15,-3 1 5 0,3-3-8 0,1 2 5 16,1-1-2-16,0 0 3 0,3-1 2 0,-1 3-1 0,0-2-5 0,3 0-7 16,0 0 9-16,1-1-5 0,1 3 2 15,0-1 4-15,-1-1-6 0,3 1 1 0,-2 0 7 16,2-2 2-16,-2 3-4 0,2 0-6 0,-2-2 6 0,2 0-5 15,0 2 0-15,1-2-2 0,-3-1-3 0,2 3 3 16,3-1-2-16,-3 0 6 0,3 0-7 0,-2-1 1 0,2-1 7 16,0 3-3-16,2-1 2 0,-1 0-3 0,-1-1 3 15,-1 0-2-15,2-1 3 0,-2 3 3 0,2 0-1 16,-1 0-1-16,0-3 4 0,0 3-2 0,1 0 0 0,3 0-1 16,-1 0 2-16,3 0 1 0,-2 0 3 0,3-2-5 15,-1 4-3-15,1-2 4 0,2 0 2 0,-3 0-3 16,2 3 2-16,-2-3-8 0,2 0-2 0,-3 0 8 0,3 2 4 15,0-2-11-15,-2-2 1 0,2 2 5 0,1 0-5 0,1 0-2 16,-1 0 2-16,0 0-2 0,1 0-6 0,-2 0 8 16,2 2-7-16,-1-2 1 0,1 1 5 0,-1-1 6 15,0 0 0-15,1 0-2 0,-2-1 6 0,3-1-4 16,-2 2 4-16,-1 0-2 0,3 0 1 0,-3 0 2 16,1 0-6-16,-2 0 3 0,-1 0-3 0,2 0 9 0,-4 0-5 15,-1 0 0-15,-1 0-10 0,0 0 8 0,-4 0-3 16,-1 0 1-16,-1-3-2 0,0 3-4 0,-4-2 8 15,0 2-1-15,0-2 4 0,-3 2-7 0,1-1 1 0,-2 1 1 16,-1-1 2-16,1-2-1 0,-1 3-7 0,-2-2 7 16,0 0-5-16,0 1 3 0,-2 1 4 0,3-3-8 0,-4 2 2 15,3-2-1-15,-1 3 6 0,1-2-8 0,-2 1 8 16,3-1-3-16,-1-1-1 0,1 1 1 0,0 0 3 16,0 2-2-16,1-2-4 0,-1-1 5 0,1 3-7 15,1-2 4-15,-1 0-4 0,0 1 2 0,2-2-4 0,-2 3 7 16,1-1-3-16,2-2 5 0,-1 1-2 0,0-1 3 15,-2 0-5-15,3 3 7 0,0-5-7 0,-1 5 2 16,0-1 5-16,1-2-8 0,-1 2 1 0,0-1-6 0,1 0 5 16,-1 2 2-16,0-3 2 0,0 3-7 0,1 0-2 15,-1-2 3-15,-1 0 2 0,1 2 0 0,1 0 3 0,-1-2-3 16,0-1-4-16,1 3 4 0,-3 0 6 0,3-1-1 16,-1 0-2-16,1 0 3 0,0 0-2 0,-1 0 3 15,0 1-1-15,3-3 0 0,-4 3-6 0,1 0 4 0,1 0 3 16,-1-1-3-16,-3-1 1 0,1 2-5 0,-1-1 6 15,2 1 0-15,-3 0 2 0,2 0-4 0,-1-2 2 0,0 2-3 16,0 0 4-16,0 0-1 0,-1 0-1 0,0-3-1 16,1 3-1-16,-2 0 2 0,1 0-5 0,-1 0 6 15,3 0-3-15,-3-1-2 0,-1 1 2 0,1-2-3 0,-2 2 3 16,3 0 0-16,-3 0 3 0,1 0-4 0,0 0 2 16,-2 0-1-16,1 0 0 0,1 0 3 0,-2 0-3 15,1 2 0-15,-1-4 0 0,0 2 0 0,0 0-3 0,0 0 8 16,0 0-2-16,0 0-1 0,0 0-2 0,0 0 0 15,-1 0 2-15,1 0 1 0,0 0-2 0,0 0-2 0,0 0 2 16,0 0 1-16,0 0 3 0,0 0-7 0,0 0 2 16,0 0-5-16,0 0 5 0,1 0-1 0,1 0-4 15,-2 0 2-15,-2 0-1 0,2 0 6 0,2 0 0 0,-2 0 1 16,-2 0-3-16,2 0 5 0,-1 0-4 0,1 0 4 16,0 0-3-16,0 0-4 0,0 0 12 31,0 0-17 0,0 0-1-15,17 0 0 15,23 2 16-15,-32-1-5-16,-1-1-3 0,0 0 0 15,1 0 2-15,0 0-8 0,2 0 6 0,-3 0 6 0,2 0-6 16,2 0 3-16,-1 0 0 0,3 0-6 0,-1 0 3 15,-1 0 3-15,3 0-1 0,-1 0-8 0,4 0 4 16,-2 0-4-16,2-1 4 0,-1 1 8 0,1 1-7 0,2-1 1 16,0 0 0-16,2 0-3 0,-2 3 3 0,3-1-4 15,0-2 1-15,-3 0-3 0,3 1 1 0,-2-1-3 16,1 3 1-16,0-3 9 0,1 0-8 0,-5 0 3 0,2 0-2 16,2 0-3-16,-2 0 3 0,0 0 4 0,-1 0-3 0,-1 0 1 15,3 0 3-15,-2 0 0 0,-1 0 2 16,-1 0 4-16,1 0-3 0,-2 0 0 0,2 0 2 0,-2 0-2 15,0 0 2-15,-2 0-2 0,0-1 0 0,2 1-1 16,0-2 6-16,-2 2-2 0,1-1-2 0,-1 1-6 16,-1 0 4-16,3 0-2 0,-4 0 1 0,2 0 4 0,-2 0-8 15,1 0 3-15,-1 0 2 0,-2 0-1 0,1 0 3 16,-2 0-3-16,-1 0 4 0,1 0-7 0,-1 0 1 16,0 0 2-16,-3 0 4 0,3 0 0 0,-2 0-10 0,1 0 6 15,0 1-2-15,-1-1 3 0,1 2-2 0,1-1 3 16,0-1-6-16,0 0-1 0,-2 0 6 0,3 0 3 15,-4 3-8-15,4-3 4 0,-2 0-3 0,-1 1-1 0,2 0 0 16,-3 1 1-16,1-1 6 0,-2-1-12 0,3 0 9 16,-2 0-5-16,-1 3 8 0,2-3-8 0,-2 0 7 15,-2 0 2-15,3 0-7 0,-4 2 4 0,2-2-7 0,-4 0-3 16,2 0-14-16,0 0-15 0,-2 0-46 0,0 0-45 16,1-2-53-16,-2-1-68 0,-2 3-69 0,0-2-73 15</inkml:trace>
  <inkml:trace contextRef="#ctx0" brushRef="#br0" timeOffset="22290.893">10612 7389 1678 0,'-11'-4'10'0,"3"-2"19"0,-2-1 18 15,0-3 15-15,2 5 4 0,-2-2 1 0,1 5 9 16,1-1-4-16,0 1-2 0,1-1-20 0,0 3-14 0,0-2-12 16,1 0 9-16,-1 4 2 0,-2-2-4 0,0 2 7 15,4-2-5-15,-5 3 8 0,1-1-3 0,3 3-4 16,-2-2-7-16,1 1-6 0,0 4 1 0,-1-2-3 15,0 2 2-15,0 2-1 0,-3 0 11 0,0 4-1 16,1 1 0-16,-7 1 10 0,2 1 0 0,-2 0 3 0,-2 5-7 16,2-2-1-16,-5 1-10 0,1 2 0 0,0-1-7 15,-1-1-6-15,1 3 5 0,1-4 2 0,1-1 20 16,1 1 7-16,0-2 3 0,2 0 10 0,2-4 9 0,0 2-6 16,3-1-3-16,1-1-8 0,-2-4-15 0,4 2-12 15,0 1-2-15,1-3-14 0,0-1-6 0,0-1 4 0,2-2-8 16,1 2 2-16,0-1 3 0,3-1-7 0,-3-2-3 15,2 0 11-15,2 1-1 0,-3-2-2 0,3 2 2 16,0-3-4-16,0 0 1 0,-2-2 9 0,4 3-3 0,-2-3-7 16,0 2-18-16,0-1-22 0,-2-1-36 0,4-1-32 15,-2 2-51-15,-4-1-67 0,3 0-76 0,-4 0-75 0</inkml:trace>
  <inkml:trace contextRef="#ctx0" brushRef="#br0" timeOffset="22717.9949">9806 7739 1306 0,'-2'-2'15'0,"1"2"23"0,-3-5 18 0,4 4 8 16,0-1 3-16,0 1 4 0,0 1 2 0,0 0-4 15,0 0-15-15,2 0-23 0,0 1-17 0,-2-1-2 0,1 3 7 16,-1 0 10-16,2-1 12 0,-2 4 5 0,0 3 10 15,2 0 7-15,-1 1 3 0,1 2-10 0,-2 3-11 16,1-1-12-16,3 2-16 0,-1 0-4 0,-1 1-8 0,3 0-3 16,-2-1-1-16,2 0 2 0,2-2 4 0,-2 2-1 15,-2-3 2-15,3-1 2 0,-1 0-2 0,-1-3-6 16,1 3 4-16,-2-3-4 0,2-1-1 0,1 0 5 0,-1-2-5 16,1 0 7-16,-1-1 3 0,2 0 17 0,0-1-2 15,0-4 19-15,1 3 2 0,1-3 4 0,4 0 8 0,-1-3 3 16,1 1-3-16,0 0-7 0,4-4-9 0,-3-1-10 15,5 1-2-15,0 0-10 0,0-3-4 0,1 1-7 16,5-1-2-16,-3 0-4 0,0-2-2 0,0-1-1 0,-3 3-4 16,1-1 0-16,-2 1 3 0,-2 0-4 0,-2 2 1 15,2 0-3-15,-5 1 6 0,1 0-2 0,-1 1 1 16,-1-2-1-16,1 5 7 0,-2-2-5 0,-1 0-2 0,0 2-1 16,-2 0-15-16,1-1-18 0,-2 3-23 0,-2 0-20 15,0-2-35-15,-3 2-31 0,2 0-52 0,-2 0-57 16,0 0-67-16</inkml:trace>
  <inkml:trace contextRef="#ctx0" brushRef="#br0" timeOffset="37709.8846">2219 10017 2300 0,'-2'-3'15'0,"-4"0"16"0,1-2 10 0,3 1 13 16,1 2 0-16,-4-1 4 0,2 3 1 0,3 0 17 15,-1 0-2-15,2 0 6 0,-2 0 0 0,1 0 0 16,0 0 2-16,1 3-2 0,-1-3-1 0,2 1-15 15,-2-1-13-15,0 0-19 0,0 0-11 0,0 0-17 0,1 0-1 16,1 1 2-16,-2-1 3 0,0 0-4 0,3 0 11 16,-3 0 0-16,1 2 3 0,1-1 8 0,1-1 4 15,-1 1-2-15,1-1 2 0,0 1 5 0,2-1-2 0,1 0-4 16,0 0 5-16,2 0-6 0,-1 3 9 0,4-3-5 16,0 0 4-16,0-3 8 0,3 3-5 0,0-1 0 15,5 0-4-15,-3-2 3 0,5 2-10 0,-1-3 6 16,3 4-11-16,0-3-15 0,1-1 2 0,1 2 0 15,0-1-2-15,-2-1-3 0,0 3 2 0,1-2-9 0,-4 1 2 16,1-1 5-16,-2 1-6 0,-1 0 4 0,-1 1 0 16,0-2-3-16,-4 0-3 0,4 2 1 0,-4 0 4 0,-2-2-2 15,1 3 2-15,-2 0-6 0,1 0 1 0,0-2 0 0,-3 1 3 16,0-1 1-16,0 2-6 0,0 0 0 16,0 0 2-16,0 0 0 0,1 0 1 0,-3 0-1 0,1 0 3 15,1 0-7-15,-1 0 9 0,0 0 3 0,-1 0-8 16,1 0 6-16,-1 0-3 0,0 0 5 0,-1 0-5 15,-2 0 3-15,0 0-1 0,2 0-5 0,-3 0 8 16,1 0-9-16,-1 0 6 0,-1 0-4 0,-1 0-3 0,3 0 4 16,-3 0 2-16,1 0 2 0,-1 0-4 0,0 0 6 15,-1 0-5-15,1 0 3 0,0 0 7 0,-3 0 7 16,3 0 3-16,0 2 1 0,-1-1 9 0,-1-1-6 0,-1 2-4 16,1-4 5-16,-4 4 0 0,1-2-9 0,-2 0-12 15,-3 2 8-15,-2 0-7 0,-2 1-5 0,0 1 11 16,-2-1-2-16,0 0-9 0,-2 2 5 0,-2-2 6 0,1 1-11 15,-1 0 2-15,-1 1 5 0,1-2-7 0,-1 0-2 16,2-1 2-16,-1 1-5 0,1-1 2 0,1 1 3 16,0-2-3-16,0 2-1 0,1-3 3 0,2 4-1 0,-2 0 0 15,4-2-1-15,-1 0 1 0,3 1-4 0,-3-1 2 16,3 2 4-16,1-1-3 0,-1-1 1 0,2 1 0 0,1-1 8 16,0 0-10-16,2-1 2 0,1 2 1 15,0-2-3-15,0 0-1 0,2 2-3 0,-1-3 4 0,2 0-11 0,2 0 0 16,-1 0-5-16,1 0 0 0,0 0-5 15,-2 0 10-15,5-1-5 0,-3-1-5 0,0 2 4 0,0 0 2 16,2 0 8-16,-2 0-1 0,2 0 4 0,0 0-2 16,0 0 3-16,3 0 1 0,-1-1 4 0,3 0-1 15,1-3 3-15,1 3 3 0,4-2 2 0,1 0-5 0,-1-1 0 16,2-1 3-16,0 0 2 0,0 2-1 0,0-3-1 16,2 1-1-16,-1-1-6 0,-1 2 4 0,-2-1 4 15,1 2-1-15,-1-1-3 0,-3 1 0 0,-1 1 0 0,-4 0 0 16,0 0 2-16,-2 1-1 0,-2-1 4 0,-1 2 2 15,-1 0-4-15,-1-1 4 0,1 1-6 0,-4-1-2 16,0 1-1-16,-3 1 0 0,0 0-6 0,-3 1-5 0,-3-1 5 16,0 3 6-16,-3-1-5 0,-1-1 1 0,-1 2 3 15,-1 2-11-15,2-1 6 0,1 1-8 0,-1-3-4 0,1 4-18 16,0-2 1-16,4 0-13 0,-2 2-18 16,2-2-24-16,0-1-37 0,2 1-29 0,0-1-58 15,1-2-55-15,1 0-86 0,-2 2-87 0</inkml:trace>
  <inkml:trace contextRef="#ctx0" brushRef="#br0" timeOffset="40056.7262">22235 8303 3112 0,'-10'-2'0'0,"0"0"24"0,-2-3 16 0,7 0 21 15,-3-2 6-15,0 4 3 0,3-2 0 0,1 5 3 16,3 0-8-16,-1-2-20 0,2 2-7 0,2-2-28 16,-2 2-7-16,4 0-6 0,1 0-2 0,-1-2 2 0,6-1 3 15,2 2 5-15,5-2-12 0,5-1 10 0,6 0 7 16,5-1-2-16,5 0 3 0,9 0-4 0,4-2 10 16,6 0 2-16,7 1 7 0,5-1-2 0,5-1-3 0,8 0 1 15,5-1 1-15,6 1-2 0,7 0-4 0,1 2-4 16,5-2-4-16,9 0 0 0,1 0-2 0,8 3 1 15,1-2-10-15,2-1 6 0,1 1-3 0,2 1-1 16,1 1 2-16,-1-2 3 0,-2 2-7 0,0-3-8 0,-3 1 17 16,2-2-9-16,5 3 4 0,2-2-2 0,7-1-2 15,-1-2-4-15,-2 5 4 0,1-2 10 0,4 1-5 16,2-1 2-16,-3 2-10 0,-4-1-1 0,-3-1 4 0,-2 3 1 16,-2-2 6-16,1-1-4 0,-6 0-4 0,-2 1 1 15,-8-1 7-15,0 0-6 0,-9-2-1 0,-4 0-1 16,-5 1-1-16,-10-3 4 0,-1 0 4 0,-9 2-1 0,-1-2-3 15,-7 0 10-15,-2 0-7 0,-2 0 0 0,-4 2-3 16,-7-1-3-16,-1 0 1 0,-5 1-6 0,-3 1 5 16,-7 0-5-16,-1 1 6 0,-5-1 4 0,-4 1 1 0,-1 1-1 15,-4-1-1-15,-3 3 11 0,-2-2 4 0,-1 2 7 16,-5 0 1-16,-2 1 4 0,0 1 4 0,-6 1-3 16,1 2 2-16,-2 0-1 0,-3-3-10 0,1 6-6 0,-2-3-5 15,1 0-8-15,1 2-9 0,-5-3 6 0,3 2-3 16,0-1-3-16,0 0 3 0,0 3-5 0,0-1 7 0,0 0 1 15,1 3 4-15,1 0-2 0,1 2-5 0,2 4 5 16,-1 0 0-16,1 4 2 0,0-1-2 0,0 3-5 16,1 3 0-16,3 1 5 0,-4 4 5 0,2 0 0 0,-1 6-4 15,2 2 3-15,0 3 2 0,-2 5 4 0,2 1 0 16,1 4-5-16,1 4 0 0,-2 5 3 0,3 2-6 16,-2 1 1-16,1 1-3 0,2 3-6 0,1 2 6 0,0 0 3 15,1 1-1-15,1 1-6 0,2 1 6 0,-3 2 1 16,5 0-1-16,-2 4 6 0,1-1-6 0,-1 3-7 15,-1-2 1-15,1 2 3 0,-2-2 1 0,-3 1-4 0,-1-3-1 16,-1 1 5-16,-3-2 5 0,-3 0-1 0,-3-4-1 16,-2 1-3-16,-3 0 4 0,0-5-1 0,-4 1-1 15,-2-5-6-15,1 0-1 0,-2-2 12 0,1-3-5 16,-1-3 6-16,0-1 5 0,2-3 9 0,-1 0-5 0,1-1 11 16,3-5-6-16,-3 0-4 0,3 0-1 0,0-4-5 15,0-2-2-15,1 1-9 0,0-5 3 0,3-1-8 16,-2 0 4-16,2-2 2 0,0-3 0 0,2 0 4 0,-4-2-7 15,3-2-1-15,-1-2 0 0,0-1-4 0,2-2 4 16,-3-2 4-16,0-1 6 0,1-3-6 0,-1 2-4 16,1-5 8-16,-1-1 8 0,0-3 4 0,-3 3-9 0,0-3-2 15,-1-1-6-15,-2-2-14 0,-4-1-19 0,0 0-29 16,-4-2-52-16,-4-3-74 0,-2-1-85 0,-6-3-147 16</inkml:trace>
  <inkml:trace contextRef="#ctx0" brushRef="#br0" timeOffset="41419.2797">21675 8531 1875 0,'-2'-13'12'0,"2"2"16"0,-1-1 26 16,1-1 15-16,-2 1 13 0,1 3 5 0,1 1 10 0,-2-1 10 16,0 1 2-16,2 3-6 0,0-2-15 0,0 3 5 15,0-1-7-15,2 2 6 0,-2 1-8 0,0-1-10 0,0 3-16 16,2 0-8-16,-2 3-14 0,0-3-23 0,0 0-9 16,1 2-12-16,-1 0-5 0,0-1 1 0,0 2 3 15,3-1-4-15,-3 2 6 0,2 2 2 0,1 0 5 16,0 6 8-16,2 1 7 0,1 3 1 0,1 2-1 0,-3 6 18 15,1 2-4-15,0 3 2 0,0 3 3 0,2 2-4 16,-2 4-4-16,0-1-1 0,0 6 8 0,0 0-16 16,1 0-1-16,0 4 0 0,0 1 0 0,-1 1-7 0,2-1 2 15,0 3 7-15,0 0-20 0,-1-3 7 0,2 4 1 16,1-4-7-16,-1 1-1 0,0-3 10 0,0 1-5 0,2-3-1 16,-2 2 11-16,0-2-10 0,2 0 7 0,0 1 4 15,-2-2-6-15,2 3-3 0,0-4 4 0,0 2-2 0,1-2 5 16,2 0 16-16,-4-1 6 0,2-3-7 0,-1-1 12 15,-1 0-2-15,4-1-2 0,-7 0-1 0,2-5-5 16,0 1-11-16,1-3-5 0,-2 2 7 0,1-2-10 0,-2-2 1 16,2 1-4-16,-2-5 5 0,1 4-4 0,-1-2 3 15,0 0-11-15,2 0 7 0,-2 1-3 0,2-1 1 16,1 0 2-16,0 0-4 0,-3 1 0 0,0-1 1 16,3 2 4-16,-2-1-8 0,-1 0 5 0,-1 2 3 0,2-2 4 15,-2 2 3-15,0 2 11 0,0-3-1 0,-2 1 4 16,-1 0-4-16,0-2 1 0,1 2-4 0,-1 0 3 15,-1-3-3-15,1-3-5 0,-1 3-4 0,3-3-1 16,0 2 3-16,-1-2 0 0,0 2-1 0,0-4-9 0,2 1 6 16,0 0-9-16,2-3 3 0,-2 2 1 0,2-2 4 15,-1 0-5-15,2-1 0 0,1 1 4 0,1-2-8 16,1 1 8-16,2-2-6 0,0 2-5 0,1-3 1 0,-2 2 2 16,3 0 4-16,2-2-3 0,0 2-3 0,-1-3-1 15,3-1 5-15,0 2 9 0,2-3 4 0,-1 2 6 16,3-2-2-16,0-1 8 0,2-2 2 0,1 0 0 0,2 1-1 15,0-1-5-15,2 1-2 0,2-3-8 0,3 0 4 16,1-1-4-16,4-2-6 0,4 4 3 0,1-5 1 16,3 4-2-16,4-4-6 0,5 2-8 0,-1-1 3 0,4-1-3 15,3 3 11-15,-1-3-12 0,6-2-1 0,0 0 3 16,1 3 5-16,7-3 1 0,-1-3-5 0,7 3 6 16,0-4-9-16,3 1 8 0,2 1-5 0,0-2-1 15,2-1-2-15,-3-1 0 0,1 1-1 0,3 0 8 0,0-2 0 16,2 0-5-16,1 0 3 0,2 0 0 0,0-1 3 15,5-1 2-15,1 1 1 0,0 3-15 0,4-2 4 16,2 1 6-16,2-2-1 0,0 1 2 0,3-1-4 0,0 3 6 16,3-3-4-16,-2-1-2 0,6 0-2 0,-1 0 1 15,2-2 4-15,-1 2-1 0,2-3-6 0,1 0 4 16,0 2-2-16,1-1 10 0,-3 2-5 0,0 1 1 0,-4-1-7 16,-4 2 3-16,-3 1 4 0,-1 0-4 0,-4 1 4 15,-4 0-11-15,-4 0 11 0,-2-2-2 0,-4 5 2 16,-4-3 0-16,-2 0 1 0,-4 0-4 0,-5 0-3 15,-2 1 7-15,-5-3-3 0,-5-1-2 0,-2 2 2 0,-4-2 4 16,-3-1-11-16,-3-2 0 0,-4 2-17 0,-6-2-17 16,-3 1-21-16,-6-1-32 0,-5-3-44 0,-4-1-61 15,-8 2-34-15,-3-3-63 0,-7-1-44 0,-3 0-48 0,-7-2-72 16</inkml:trace>
  <inkml:trace contextRef="#ctx0" brushRef="#br0" timeOffset="42869.1441">23666 8026 2019 0,'0'-3'12'0,"0"3"12"0,0 0 18 0,2-1 10 16,-2 1 7-16,2 1 9 0,-2-1 10 0,0 0 12 15,0 0 4-15,0 0 7 0,0 0-4 0,-2 3 5 0,2-3 4 16,0 0-7-16,-2 0 2 0,2 2-8 0,2-2-15 15,-4 0-15-15,4 0-10 0,-2 0-13 0,0 0-5 16,0 1-5-16,0 1-15 0,0-1-5 0,0-1-1 0,0 3-1 16,-2-1-6-16,2 4 3 0,0-2-4 0,0 4 7 15,2 2 6-15,0 1 7 0,-1 3 3 0,4 3 1 16,-2 0 4-16,2 6-5 0,2 0-7 0,-2 1 3 0,2 1 2 16,-1 1-3-16,-1 3-6 0,2 0 5 0,0 0 6 15,0 3-1-15,1-1 9 0,-2 1-3 0,3 2-14 16,-1-1 3-16,0-1 6 0,0 2-11 0,1-4-6 0,-1 1 7 15,0 0-4-15,2-2-2 0,-2 2 7 16,0-3 0-16,1 0-5 0,0 1 3 0,1 0 2 0,0 2-9 16,2-2 4-16,-1 3 0 0,-1 0 0 0,2 2 1 15,0 1 9-15,0-1 2 0,-1 0 6 0,0 1-1 16,0 0 1-16,-1-1 2 0,-1 1 2 0,2 0-4 16,-3-1-9-16,0 0 4 0,-1 1-7 0,2-2 1 0,-3-2-6 15,-1-1-1-15,0 1 1 0,2-5-3 0,-3 3-3 0,0 1-1 16,1-3 1-16,-2-1 0 0,2 3 0 15,0 0-1-15,1 0-8 0,2 0 9 0,-1 0 2 0,1 0 0 16,2 2-7-16,-2-1 0 0,0 1 1 0,3 0 1 16,0 1 3-16,-3-3-6 0,3 0 2 0,0 0-6 15,1 2 4-15,-2-4 2 0,0 3-6 0,1-2 5 16,-2-1-1-16,-1 0-3 0,0-1 2 0,1 3 4 16,-2-3-3-16,-1-1-1 0,1 1 7 0,-1 0-12 15,3-3 9-15,-2 3 1 0,-2-2-5 0,0 1-1 0,-1-1 5 16,1 2-1-16,3-1-2 0,-4-1 8 0,1 4-4 15,-1-3-1-15,0-3-4 0,4 3 5 0,-2 0-1 0,-2-1-2 16,0-1 5-16,1 1-3 0,2-2-4 0,-2 2-1 16,0 0 6-16,-1-4-3 0,0 2 5 0,1-1-7 0,-2-1-3 15,2-1 2-15,1-2-1 0,-3-1 10 0,1 4-1 16,2-4-5-16,-3 1-7 0,0-4 12 0,1 4-3 16,-1 0 0-16,1 1 4 0,-1-2-9 0,2-1 8 15,-2 1-2-15,1 0 4 0,0 1-9 0,1-2-1 0,0 0 3 16,-1 0-3-16,0-1 8 0,-1 2-10 0,0-3 5 15,0 0 0-15,1 0 5 0,-3 0 5 0,4-1-7 0,-1 0 1 16,-1 0-8-16,1 0 1 0,0 0 4 0,0-2-2 16,-1 2 3-16,0 0-6 0,0 0 6 0,3 1 3 15,-4-1-5-15,1 0 2 0,0 2-4 0,1-2 2 16,-1 1-5-16,2-1 6 0,-4 0-1 0,2 0-5 0,3-2 9 16,-3 1-3-16,-1-1 3 0,1-2-3 0,2 1-2 15,-3-1-4-15,1-1 3 0,-3 1 4 0,2-2-1 0,-1 2 3 16,1-1-13-16,-1 2 15 0,-1-1-5 0,2 1 6 15,-2 0-5-15,3-1 1 0,-3 5-1 0,1-4-2 16,-1 1 10-16,0 0-13 0,0 0 4 0,0-4 4 16,-1 5 2-16,-2-5-8 0,3 2-1 0,0-1 4 0,0-2-4 15,0-2 9-15,0 2 0 0,0-4-4 0,3 2-1 16,-2-3 1-16,-1 1 8 0,0-2-6 0,0 1 5 16,0 0-5-16,-1 0-1 0,1 0-1 0,1-3 7 0,-2 3 4 15,1 0-5-15,0 0-4 0,0 0 3 0,1-1-28 16,-1-1-14-16,-1 0-25 0,1-2-42 0,-3-1-41 15,3-2-54-15,-2-1-69 0,-1-4-112 0,2-1-94 0</inkml:trace>
  <inkml:trace contextRef="#ctx0" brushRef="#br0" timeOffset="43727.508">21838 7507 2931 0,'0'-4'6'0,"-2"3"22"15,2-3 24-15,0 1 17 0,0 1 6 0,-3 2 4 16,3 0-4-16,0 2 0 0,-1-2-1 0,1 0-23 15,0 3-19-15,0-1-23 0,0-2-7 0,0 3 2 0,0 0-2 16,1-2 4-16,1 7-6 0,-1-1 2 0,1 3 4 16,4 3 15-16,-1 3 4 0,1 4 10 0,1 2 5 0,1 3-3 15,4 4 3-15,-1-1-2 0,2 2-9 0,-2 1-8 16,0 1-2-16,1-3-14 0,1 0 0 0,0 0 0 16,-4-1-4-16,1-2 7 0,1 0 2 0,-5-3 3 0,1-2-5 15,1-1-16-15,-5-1-37 0,3-2-47 0,-1-5-64 16,-4 0-94-16,4 0-109 0,-3-3-132 0</inkml:trace>
  <inkml:trace contextRef="#ctx0" brushRef="#br0" timeOffset="44579.8218">22215 7464 2266 0,'0'-3'27'16,"0"-2"26"-16,2-2 30 0,-2 4 20 0,0 2 17 0,0-1 13 16,-2 1 8-16,2 1 13 0,0 0-14 0,-1 1-17 15,-1 0-23-15,2-1-12 0,0 1-16 0,0-1-14 16,2 0-9-16,-1 2-17 0,-1 0-14 0,0 2-7 15,2-3-8-15,1 6-8 0,-3 1-1 0,5 1 3 16,-2 3 1-16,2 5 5 0,1 0 2 0,1 6-5 16,1 0 1-16,0 4 7 0,-1 0-1 0,1 2-4 15,0 0 0-15,0 0-1 0,1 0 1 0,-2 0 2 0,-1-3 1 16,1 3-1-16,0-4 3 0,0-4-5 0,-1 3-17 16,-1-4-19-16,0-3-46 0,1-1-55 0,-3-3-72 15,2-3-88-15,-2-3-89 0</inkml:trace>
  <inkml:trace contextRef="#ctx0" brushRef="#br0" timeOffset="46369.7221">22374 7795 2153 0,'-2'0'24'0,"0"-5"23"0,1 1 22 16,-1-1 10-16,1 2 15 0,-4 0 5 0,2-1 12 15,-3 1 6-15,2 0-8 0,0-1-13 0,-1 0-10 0,0 1-2 16,0-2-10-16,-1 1-1 0,1 2-3 0,1-2-5 16,-1 0-9-16,2 1-10 0,-1 0-13 0,1 2-2 15,-1-1-4-15,-1 0-3 0,3 0-8 0,-1 0 3 0,-2 2-3 16,2-2 6-16,-3-1 1 0,-2 3-1 0,2 0 1 16,-2 0-1-16,-2 0 6 0,-1 0-3 0,0 3-4 15,1-1-1-15,-3 4 2 0,1-3-5 0,-2 3 7 16,1-1-9-16,0 4-4 0,0-1-1 0,1 1-2 0,-2 3-1 15,5-1-6-15,-2 1 1 0,1 2-7 0,2 1 15 16,4-1 0-16,-4 6 0 0,3-2-4 0,2 2 2 0,1 1 2 16,2 1 3-16,2 1 0 0,0-1-6 0,2-1-2 15,2 0 0-15,2 2 5 0,4-3 0 0,-2 0-4 16,2-2-2-16,-3-1 1 0,5-3-5 0,-1 2 3 0,-1-6 2 16,1-2 0-16,0 0 1 0,-1-2-2 0,0-3-3 15,0-1 3-15,-1-2 1 0,2-2-10 0,0-1-4 16,-1-1-5-16,1-2-10 0,0 0-3 0,1-2 2 15,-5-1-11-15,2-1 6 0,-1-3 4 0,-2 1-3 0,-2-2 1 16,-1-1 2-16,0-2 3 0,-2 0-2 0,1-1 5 16,-1-5-9-16,-1 2-5 0,0-4-2 0,-1 0 4 15,2-2-3-15,-3-5 6 0,2 1 4 0,-2-4-5 0,2 1 12 16,-4-2 9-16,2 0 7 0,-2 0 1 0,-1 2 5 16,0 1 3-16,-3 0-2 0,-2 4 15 0,2 0-2 15,-2 5 5-15,0-2 4 0,-3 5-11 0,3 0 7 0,-2 4 2 16,1 1 10-16,3 2-6 0,-1-1-2 0,1 2-1 15,-2 3-1-15,3-1 13 0,2 3-9 0,2-1-1 16,-3 1-2-16,3 3-1 0,-1-2-3 0,1 4-5 0,1 0-1 16,0 2 1-16,0-2 2 0,0 1 0 0,-2 2-10 15,2 2-5-15,0-2 4 0,0 2-3 0,0-1-5 16,0 0-2-16,2-1-5 0,-2 2 1 0,0-2-4 0,0 4 0 16,1-4-3-16,1 5 5 0,1 2 3 0,-1 1-7 15,2 4 9-15,0 2 0 0,1 3 3 0,2 3 3 16,-1 5-3-16,1 3-3 0,-1 1-2 0,2 2 3 15,-2 2-1-15,2 0 3 0,-1 1-5 0,0 2 3 0,1-2 6 16,0 0-3-16,-1-1-1 0,3 0 3 0,-2-3-6 16,1 2 0-16,0-6 8 0,-3-1-5 0,2 1-5 15,2-5 3-15,-1 1 9 0,-3-4-7 0,4-1 8 16,-2 0-6-16,1-2 1 0,-2-3 2 0,1-1 0 0,0-3 8 16,-2 0-13-16,0-1 2 0,0-3 3 0,-2-2-2 15,0 1-6-15,0 0 1 0,-3-1 2 0,2-2-20 16,0 0-1-16,-1 0-15 0,-1-1-34 0,-1 0-34 0,4-2-54 15,-4 0-61-15,3-2-73 0,0 1-77 0,-3-1-101 16</inkml:trace>
  <inkml:trace contextRef="#ctx0" brushRef="#br0" timeOffset="48641.6161">21517 8032 2530 0,'-3'0'0'0,"-5"0"-2"0,3 0 2 0,2 0 7 0,-3 0 9 15,-7 7 5-15,-3 1 4 0,-4 2 8 0,-3 2 16 16,-3 5 7-16,-5 0 6 0,-2 4 2 0,-3 3-6 0,2 1-2 16,-3 1-11-16,2 1-9 0,4 0-12 15,0-3-11-15,3 0-3 0,6-2-13 0,4 0-3 0,3-6-2 16,4-1 10-16,3-5-1 0,2-1-1 0,1-1 3 15,0-1-1-15,2-2 5 0,0 0 4 0,3-3-11 16,-4 0-17-16,1 1-43 0,-3-1-69 0,0-1-94 16,-2-1-127-16</inkml:trace>
  <inkml:trace contextRef="#ctx0" brushRef="#br0" timeOffset="48955.0675">19709 8270 3545 0,'1'-5'3'16,"1"3"24"-16,-4 0 31 0,2-6 9 0,2 6 6 15,-4 1-2-15,2-1-2 0,0 4-5 0,2-1-3 16,-2 1-30-16,2-1-31 0,-2 1-5 0,0-1-8 0,0 4-2 16,0 0 7-16,1 2-2 0,4 1 2 0,-1 3 6 15,0 2 7-15,2 3-8 0,-1 2 3 0,4 2 3 16,-1 1-3-16,-2-1-6 0,1 1-28 0,-2-1-27 0,2-1-38 16,-4-2-41-16,2 0-49 0,2-4-56 15,-6-2-81-15,4-2-80 0</inkml:trace>
  <inkml:trace contextRef="#ctx0" brushRef="#br0" timeOffset="49663.5055">19879 8260 3558 0,'4'-4'3'0,"-3"2"9"0,-1 1 17 0,2-4-5 16,-1 7 3-16,-1-1-2 0,0 1 2 0,0 1-4 16,2-2-4-16,0 5-5 0,2 0-22 0,1-1 5 15,1 3-2-15,1 1 10 0,1 1-2 0,2 2 7 0,-2-2 1 16,4 2-8-16,-2 0 13 0,2-2-1 0,-3 0 1 16,0 1-8-16,3-3 1 0,-4 1-1 0,2-1 2 15,-2-4 1-15,1 3-9 0,-1-1 6 0,1-4-2 16,-3 0 2-16,1 1-4 0,-1-3 2 0,1 0-4 0,-2 0 8 15,0-3 3-15,0 3-12 0,-2-2 6 0,2-2-4 16,0 0-1-16,1 0-2 0,-3-3 0 0,0-1-5 16,4-1-3-16,1 1 8 0,-4-3-7 0,2-1 2 15,-1 0 5-15,0 0-3 0,0-1 1 0,0 1-3 16,-2 0 7-16,1 0-4 0,-1 4 2 0,1-1 2 0,-4 4 0 16,1 1 1-16,-1 1-1 0,0 2 1 0,3 1-2 15,-3 0-4-15,0 1 0 0,0 0-8 0,0 1-5 16,0-1-2-16,0 2 8 0,0-1-6 0,0 1 3 15,0 2 7-15,4 1-7 0,-3 0 11 0,1 2 6 0,1 1-1 16,0-1-2-16,3 0 6 0,-1 3-2 0,-2-5-1 16,4 2 0-16,-1 1-3 0,3-2 4 0,-1-2 0 15,-1-1 6-15,1 0-3 0,2-1 2 0,2-1-4 16,-1-2 14-16,0-1-7 0,0-1 1 0,0-2-2 16,0-2-19-16,0 2 2 0,-3-4-11 0,1-1-6 0,-2 0-11 15,-1-2-2-15,1-2-12 0,-1-3 1 0,-2 2 1 16,0-6 2-16,0 3 7 0,0-4-2 0,0-3 5 15,0-1-2-15,-3-1 1 0,5 0 9 0,-6-2 9 16,3-1 2-16,-1 3 13 0,-4 0 11 0,2 3 5 0,-1 2 13 16,-1 1 21-16,1 3 9 0,-4 3-3 0,4 2 14 15,-3 0-10-15,4 4 8 0,-3 3 3 0,2-2-4 16,-1 7-18-16,0-2-10 0,2-1-4 0,0 3-19 16,0 3-6-16,0-1-12 0,0-2-10 0,2 0-5 15,-2 4 8-15,0 0-6 0,0 3 1 0,-2 2 9 0,2 2-6 16,0 3 9-16,-1 5-2 0,-1 0 5 0,2 5 0 15,-1 2 3-15,2-1-4 0,-1 4 4 0,0 0 8 16,3 0-2-16,-3-4-3 0,5 1-6 0,-2-1-29 16,1-6-27-16,3-1-27 0,-4-2-56 0,5-4-67 15,-1-4-70-15,-1-2-98 0,3-3-113 0</inkml:trace>
  <inkml:trace contextRef="#ctx0" brushRef="#br0" timeOffset="49844.4917">20266 8110 3198 0,'-1'-8'0'0,"-2"-1"1"0,6 2 8 15,-2-4 5-15,4 2-2 0,0 3-2 0,3-2-3 16,0 1 1-16,6 2 1 0,1-3 2 0,0 4-8 16,4-1-9-16,-1 2 0 0,0 1 6 0,2-1 0 0,-2 3-2 15,3 0-10-15,-2 0-34 0,2 0-44 0,-3 3-62 16,0-3-90-16,-1 0-116 0</inkml:trace>
  <inkml:trace contextRef="#ctx0" brushRef="#br0" timeOffset="50135.8903">19396 7919 2979 0,'0'-3'18'0,"-2"3"18"0,2-2 23 16,2-5 19-16,-1 5 9 0,-2 2-2 15,1-1 3-15,-2 0 0 0,2 1-21 0,2 0-20 0,-2 0-25 16,0 0-20-16,1 1-6 0,-1 0-5 0,2-2-9 15,0 2-15-15,-1-1-21 0,1 0-42 0,-1 0-33 16,3 0-63-16,-1 0-70 0,3 0-78 0,-2 2-97 0</inkml:trace>
  <inkml:trace contextRef="#ctx0" brushRef="#br0" timeOffset="52970.5138">20016 9081 2175 0,'0'0'0'0,"0"-1"14"15,0 1 1-15,3-5 11 0,-1 1 7 0,-2 1-6 0,4 0 1 16,-1-1-1-16,-2 2 9 0,6-4-7 0,1 0 15 16,3-2 10-16,3 1 5 0,3 0 13 0,6 0 12 0,4-4 8 15,4 2-3-15,8 0 5 0,4-2-8 0,9 1-14 16,2-1-7-16,6 3-3 0,5-4-8 0,3 3-5 15,2-1-1-15,2-2-12 0,-2 5-5 0,1-3-1 16,-3 3-2-16,1-1 1 0,-2-1 1 0,-1 1-5 0,-2-1-6 16,0 1 5-16,1-1-5 0,-2 0-4 0,-1-2-6 15,-1-1-6-15,-5-2-11 0,3 2 7 0,-4-3-1 0,2-1-1 16,-2-2 1-16,0-1 4 0,2 0-2 0,0 0 10 16,0-1-4-16,0 3 0 0,1 0 2 0,-2 3-8 15,-3 0 4-15,-3 3-1 0,-3 2-3 0,-6 1-5 16,-2-1 7-16,-6 4-4 0,-1 1-1 0,-8-1 3 15,1-1-3-15,-3 4-4 0,-3 0 7 0,-4 0-5 16,-1-1 4-16,-2 0 1 0,-3 2 0 0,0 0 0 0,-3-2-2 16,-3 3 2-16,2 0-5 0,-3-1 5 0,-1 1-4 15,1 0 4-15,0 0-2 0,-2 0-3 0,0 1 2 16,1-1 0-16,1 0-2 0,-1 3 2 0,2-1 8 0,0-1-15 16,0 1 0-16,-1-2-13 0,1 5-12 0,-1-5-12 15,0 0-25-15,-1 2-34 0,2 0-52 0,-1-2-47 16,0 0-78-16,-2-2-102 0</inkml:trace>
  <inkml:trace contextRef="#ctx0" brushRef="#br0" timeOffset="63287.0512">25387 8007 2220 0,'0'0'0'15,"-2"0"10"-15,2-4 10 0,2 4 8 0,-2 0 2 16,0 0 6-16,0 0 12 0,0 0 12 0,0 0 14 15,0 0 7-15,0 0-4 0,0 0 3 0,0 0 9 16,0 0-11-16,-2 0-10 0,2 0-16 0,0 0-8 0,0 0-18 16,0 0-10-16,0 0-35 15,0 0 11-15,0 0-16 0,0 0 42 32,5 25 14-32,-5-25 15 0,0 0 2 0,0 0-2 15,0 0-3-15,0 0 2 0,17 94 7 0,-15-80-8 0,1 1-8 16,-2 2-13-16,3 0 7 0,-3 1-2 0,2 1 1 15,0-1 5-15,2 3-10 0,-4 0-1 0,4 3 0 0,-1-2 0 16,0 2-13-16,0-2 5 0,-1 2-4 16,3 2-1-16,-3-2-5 0,0-2-3 0,0 3 1 0,1-1-3 15,0 2 14-15,1-1 1 0,-2 2 2 0,3-1 3 16,1 0 6-16,-1-1 2 0,2 4 0 0,1-3 0 0,-1 1-7 16,2-1-3-16,2 3 2 0,0-4-4 15,-3 4-4-15,4-3 3 0,-4 1-1 0,1 2 0 16,2-2-2-16,-4 2-4 0,2-1-1 0,-1 0-3 15,-1 2 6-15,0 0-2 0,-1-1-3 0,0 0-4 0,0 2 8 16,1-1 1-16,-2 1-2 0,3-2-1 0,-4 3-3 0,3-3 7 16,-3 2-7-16,0-2 16 0,1 0 3 15,-5 0-1-15,2 0 1 0,-3 0 4 0,0-2 2 16,-1 0 1-16,-1-1 3 0,1 1-6 0,-2-1-11 0,-2 0 2 16,2 2-2-16,0 0 2 0,-2-1-2 0,2 0-9 0,-2 1 2 15,-1 1-3-15,1-4 0 0,0 4-2 16,2-1 7-16,-2-1-6 0,4 0-3 0,-1 0 7 15,0 1-6-15,2-3 1 0,0 4 0 0,0-2 2 16,4 0-4-16,-3 2 2 0,2-3-5 0,-1 3 5 0,3-1 11 16,0 0-9-16,2 0-4 0,-2-1 6 0,3 3-6 15,0-4 1-15,1 3 11 0,1 0-6 0,-1 3-4 16,2-1 14-16,0 1 16 0,2 1-7 0,0 1 8 16,-2 3 6-16,1-4-8 0,-1 1-3 0,1 3-1 15,-2-4-5-15,2 1-11 0,-3 0-4 0,0 1-3 0,0-4 0 16,0 2-5-16,-2-2-2 0,0-1 13 0,0-1-1 15,-1-1 1-15,0-3 12 0,-1-1-17 0,3 2-6 16,-5-3 18-16,5-1-8 0,-1 1-10 0,-3-2 3 0,5 1-1 16,-4 0-10-16,3 1 20 0,-3-3 6 15,3 1-5-15,-2 1 10 0,0-5 0 0,1 3 0 0,-1-4-3 16,0-2 7-16,-3 2-6 0,2-3-8 0,0-2-4 16,0-2 0-16,-3 0-2 0,2-1-4 0,-4-3 3 15,5-1-10-15,-4 1 0 0,1-1 8 0,-1-2-5 0,1 0-1 16,-2-1 2-16,2 2-5 0,-1-3-1 0,-1 0 8 15,0 0-1-15,0 0-1 0,0 0 3 0,0 0-1 16,0-1 0-16,-1-1 6 0,-1 1-8 0,2 1-16 0,-2-1-44 16,2-2-32-16,0-3-59 0,-3 0-66 0,-3-3-92 15,3-3-111-15,-5-2-134 0</inkml:trace>
  <inkml:trace contextRef="#ctx0" brushRef="#br0" timeOffset="64188.2018">24131 7503 2368 0,'0'-10'8'0,"0"2"17"16,0 1 30-16,0-3 25 0,0 3 19 0,0 3 9 15,0 1 5-15,0 2 8 0,0 0-6 0,0 1-17 16,0 0-32-16,0 2-26 0,2-2-20 0,0 2-17 15,-2-1-3-15,1 3-11 0,-1-1-4 0,3 2-1 0,-1 3 9 16,3 1-1-16,-1 3 2 0,3 2 6 0,-1 6-3 16,0 1 3-16,2 1 0 0,0 2 7 0,-2 2-13 15,2 2 5-15,-1-4-1 0,0 1 2 0,0-1-1 16,-1-3 1-16,-1-2 0 0,2-2-10 0,-2 0 13 16,0-5-4-16,0 0-1 0,-2-4-5 0,0 1 5 0,1-6 4 15,-3 2 5-15,3-1-1 0,-4-4-1 0,0 0 3 16,0 0-5-16,0 0 12 0,0-1-6 0,0-2-1 15,0-2-3-15,0 2 4 0,0-3-4 0,0-5-2 0,0 2 6 16,2-3-1-16,-2-2 0 0,3-1-4 0,-1 1-2 16,1-3-2-16,0-2 1 0,2 1 3 0,-1-2-4 15,2 2-7-15,1-1 7 0,3-2-4 0,-3 4 4 16,1 0 3-16,2 1-5 0,-2 3 4 0,0 1 5 0,1 0 12 16,0 4 1-16,-3 2 12 0,2-1 2 0,1 2 2 15,-1 2 8-15,0-2 5 0,0 5-13 0,0-1-6 16,-2 1-3-16,4 0-5 0,-2 1-9 0,-1 4-8 15,1 3-2-15,-1 0-12 0,-1 3 7 0,2 3 0 16,-3 1-2-16,-1 4-3 0,1 1 2 0,-1 4 10 0,-3-2-3 16,-1 2 4-16,2 1 4 0,-1-3-10 0,-1 1 1 15,0-2-13-15,-1-3-15 0,-1-1-28 0,2-2-32 16,2-5-42-16,-4-2-42 0,4 0-45 0,-1-3-49 0,1-5-43 16,1 0-66-16</inkml:trace>
  <inkml:trace contextRef="#ctx0" brushRef="#br0" timeOffset="65347.2762">24730 7552 2368 0,'-3'-11'23'0,"-3"2"17"0,1-1 26 0,0 0 24 0,1 4 15 16,-1 0 11-16,0 1 2 0,-1 2 3 0,5 1-19 15,-3 2-22-15,1 0-30 0,3 3-21 0,-2-1-18 16,1 3-6-16,-1-2-7 0,-1 4-3 0,-2 2-2 15,0 0 5-15,-2 2 4 0,0 2-2 0,1 0 0 16,1 4-2-16,-2 3 1 0,2-3-1 0,2 3 4 16,-1-2 1-16,4 2-2 0,0-1-7 0,0-2 11 0,2-1-5 15,1 0 4-15,0-1 0 0,1-6-6 0,2 3 0 16,-2-4 9-16,1-2 5 0,0 0-10 0,0-4 1 16,0 1 3-16,1-2 0 0,-2-2-1 0,1-2-16 15,0-2-17-15,2 0-18 0,0-3-3 0,1 0-20 16,-2-4-15-16,3 1-9 0,-2-3-6 0,1 0 11 0,0-1 9 15,0 0 20-15,0-1 3 0,-2-2 18 0,2 1 14 16,0-1 11-16,1-2 15 0,-2 2 8 0,-1-1 18 16,1 2 11-16,-3 3 25 0,4 2 19 0,-5 2 10 15,0 3 18-15,-1 3 2 0,0 1 5 0,-2 2-8 0,1 1-7 16,-1 1-19-16,0-1-15 0,0 3-22 16,-1-2-13-16,2-1-15 0,-2 4-16 0,1-3-3 0,0 4-9 15,-2 0 3-15,2 2-1 0,0 0 7 0,-2 6-6 16,2 2 4-16,0 2 4 0,-1 1-4 0,-1 1 5 15,2 2-3-15,0 0-7 0,0-1 10 0,2-1-5 0,-1-3 5 16,-1 1-3-16,2-3 0 0,1 0-3 0,0-5-1 16,1 0 2-16,-1-2-7 0,1-3 2 0,-1 0-5 15,1-2-6-15,-1-2-10 0,0-2-2 0,-1-1-10 16,1-1-1-16,0-4 2 0,0 1-1 0,1-3 6 0,0 1 12 16,1-3 8-16,-2-2 5 0,0 1 12 15,2-1 6-15,-4-3-3 0,4 3 5 0,-1-1 0 0,1-2 1 16,-1 2 3-16,0 0 4 0,1-1 1 0,0 3 2 15,0 0 12-15,2-1 2 0,-2 3-4 0,2 0 2 16,-1 0 1-16,-1 1-4 0,2 3 1 0,-2 0-15 0,0 3-9 16,2-2 0-16,-4 5-3 0,0 0-8 0,0 1-8 15,1 0 1-15,0 2-4 0,-3 4 8 0,1 0-2 16,0 5-5-16,-1 1 10 0,1 3-6 0,-1 5 12 16,-1 2-11-16,-3 2 5 0,3 4 1 0,-5-1-1 15,2 1 6-15,-3 1-8 0,1-3 5 0,1-2-6 0,-3-2 12 16,4-2-7-16,0-3 1 0,1-1 0 0,-1-5-5 15,0-2 5-15,3-4 6 0,-1-1-3 0,2 1-4 16,-2-5 13-16,1 0 3 0,-2-2-1 0,2-1 0 16,0 2-3-16,2-2-4 0,-2-2 0 0,0-2-2 15,1-1-11-15,3-1-4 0,-2-3-1 0,3 2 3 16,0-5 3-16,0 1-6 0,1-3 7 0,3-2 2 0,-1 0-4 16,2-1 1-16,2-4 2 0,-1 2 1 0,2-3-7 15,3 1-1-15,-3 0 2 0,2 2 0 0,0 1 8 16,0 1 2-16,-3 2-7 0,1 1-6 0,-1 2 13 15,-3 2 4-15,2 4-6 0,-4-1 0 0,-1 3-2 0,0 3-7 16,0 1 7-16,-1 3 1 0,-3 0-13 0,3 4-1 16,-5 1 1-16,3 3 4 0,-2 1-6 0,1 6 7 15,-2 1-4-15,-2 2 5 0,2 3 8 0,-3 4 2 16,2 1-2-16,-6 1 0 0,5-1-1 0,-1-1 4 0,-4-1-3 16,5-2-2-16,-3-1-1 0,5-4-2 0,0 0 7 15,0-3-4-15,0-4 5 0,4 2-6 0,0-4 9 16,0 0-4-16,3-3 6 0,0-1-1 0,2 0-10 0,3-3 10 15,1 1 5-15,3-2-1 0,0-2-5 0,3 0 5 16,0-1-6-16,1-2 4 0,2-2 5 0,-1-1-1 16,0-1-10-16,-3 0 4 0,3-4-1 0,-2 1 5 15,-2-3-8-15,1 1-9 0,-4-3-4 0,0-3-8 0,-1-1 2 16,-2 1 8-16,-3-3-5 0,0 0-6 0,1-3 7 16,-4 0 4-16,0 1 11 0,-2 4 3 0,0-2 4 15,-3 6 1-15,0 2 5 0,-1 4 1 0,-1 3-1 16,1 1 2-16,-4 5-10 0,1 2 2 0,-4 2-2 15,-2 3-18-15,-2 2 4 0,-5 2-7 0,-2 2 7 0,-3 2-7 16,0 3 9-16,-3 3-6 0,1 1-4 0,0 1 8 16,2 2-4-16,2 0 3 0,2 1 0 0,3 1 3 15,2 1-4-15,0-2 3 0,5-2 2 0,2 1 0 16,1-5 0-16,5 1 8 0,0-4-5 0,3-1 0 16,2-1 4-16,1-3 1 0,4 0 3 0,1-4-5 0,0 1-13 15,5-1-21-15,0-2-43 0,2-4-58 0,3-1-80 16,0-2-95-16,2-3-116 0</inkml:trace>
  <inkml:trace contextRef="#ctx0" brushRef="#br0" timeOffset="66262.9351">24847 7040 1996 0,'0'0'28'0,"0"-1"21"0,0-2 16 0,3 3 18 0,-3 0 16 16,0 0 7-16,2 0 5 0,-2 0 11 0,0 0-23 15,0 2-12-15,2-1-8 0,-2-1-6 0,0 0-4 16,0 0 7-16,0 1 12 0,0-1 1 0,1 0 13 15,-1 0 0-15,3-1 8 0,1-2-3 0,2-1-7 0,2 0-13 16,4-3-23-16,3-3-7 0,4 3-18 0,1-4-10 16,4 0-7-16,1-3-9 0,4-1-8 0,-1 1 1 15,2-3 3-15,3-1-8 0,-1 0 8 0,3-2-1 0,2 0-13 16,-2-1 3-16,0-1 7 0,2 2-5 0,-2-1 5 16,-1 2 4-16,-4 3-6 0,-1 0-5 0,-4 4 11 15,-3 2-11-15,-3 2-6 0,-5 1-9 0,-1 1-3 16,-4 3-12-16,-1 1-27 0,-1-3-17 0,-4 4-30 15,0 1-24-15,0 0-29 0,-2-1-31 0,1 1-38 16,-2-1-28-16,0 1-20 0,0-2-25 0,0 2-21 0,0 0-26 16</inkml:trace>
  <inkml:trace contextRef="#ctx0" brushRef="#br0" timeOffset="67180.3821">26202 6495 1777 0,'0'-9'13'16,"-2"1"24"-16,2-3 29 0,2 0 15 0,0 0 23 0,-1 2 19 15,1-2 19-15,1 2 9 0,1 0-3 0,1 1-12 16,-2 1-13-16,2 2-13 0,-1 0-14 0,0 1-12 0,1 0-21 16,1 0-7-16,-3 4-6 0,2-2-15 0,0 1-21 15,1 1-2-15,1 1-5 0,0 1-10 0,3 2 3 16,1 3-7-16,2 2-1 0,1 3 5 0,3 2 5 15,-1 5 6-15,3 0-11 0,1 6 4 0,-2-1 4 0,2 4 1 16,2-2-1-16,-4 0 1 0,3-2-3 0,-5-2-4 16,1 1 7-16,0-7-1 0,-3-2-2 0,-2 0 4 15,0-4 3-15,-1-5-6 0,-3 0 7 0,0 0 3 16,-2-5 21-16,-1 0 14 0,-2 0 12 0,1-5 1 0,0 2 14 16,1-2-2-16,-1-4 10 0,0 2-2 15,-1-4-8-15,2-3-7 0,-2-1-9 0,0-2-1 0,-1-3-12 16,-1-2 6-16,1 0-9 0,-2-4-5 0,0 1-10 15,0-2-10-15,-2-1-5 0,1 1-8 0,-1-2-1 16,2 4-5-16,-1-1-6 0,2 4-9 0,-1 2-14 16,0 1-16-16,3 3-18 0,-1 1-19 0,2 3-40 15,-1 2-32-15,1 0-48 0,1-1-52 0,-1 4-45 0,6-1-49 0,-1 3-37 16,-1 1-29-16,3 1-19 0</inkml:trace>
  <inkml:trace contextRef="#ctx0" brushRef="#br0" timeOffset="67666.1661">27081 6286 2507 0,'-2'-4'26'0,"-1"0"21"16,-2 0 15-16,5-4 26 0,-8 3 12 0,2 3 9 16,0-4 15-16,-1 4 7 0,-2-3-15 0,1 3-15 0,0 0-3 15,2 0-26-15,-1 1-12 0,0 1-12 0,2 0-13 16,0 1-12-16,2 1-12 0,0 2-8 0,-4 1-8 15,4 3-4-15,-3 1 4 0,1 3-2 0,-1 3 6 0,-2 0 3 16,0 4 1-16,2 2 2 0,1-1-4 0,2 5 9 16,1-1-4-16,-1-1-2 0,3 1 2 0,3-1-1 15,-1 1-1-15,4-5 4 0,-1 1 2 0,3-3-2 0,-2-1-3 16,2-2 9-16,2-3-6 0,-1-1 5 16,2-1-3-16,3-3-1 0,-3-1-2 0,2-4 1 0,1 2-3 15,-1-3-8-15,1 0-10 0,-1-3-5 0,1-2 0 16,-5 2-15-16,1-3-4 0,1-1-8 0,-3-1-1 15,-2 0-6-15,2-1-5 0,-3-3-10 0,1 0-25 16,-1-2-5-16,0-3-10 0,-2-3-5 0,0 3-3 16,0-3 4-16,-1-1 13 0,0 0 21 0,-1 1 23 0,-1 3 26 15,3 2 19-15,-3 1 14 0,0 6 12 0,-3-1 13 0,2 6 0 16,-1 0-3-16,0 1 7 0,2 1-6 16,-3 1-3-16,3 0 0 0,-1 1-4 0,-1-1-5 15,2 2-4-15,0-2-3 0,0 0-7 0,0 1-2 0,0 1-5 16,0 0-4-16,0-1 2 0,0 4 1 0,0 0-3 15,0 1 2-15,0 2-4 0,0-1 1 0,0 1-12 16,2 2-14-16,-1-1-11 0,2 3-17 0,1-2-14 16,2-1-32-16,-2 1-22 0,1 0-34 0,3-1-12 15,-1 0-23-15,3-3-17 0,-2 2-23 0,2-4-19 0</inkml:trace>
  <inkml:trace contextRef="#ctx0" brushRef="#br0" timeOffset="68104.9081">27419 6283 1581 0,'3'-10'20'0,"3"-4"22"16,1 4 25-16,-1-2 26 0,-3 4 20 0,2 2 19 0,0 0 13 16,-3 2 12-16,2 1-22 0,-4 1-19 0,0 4-19 15,0 0-32-15,0-1-20 0,0 2-22 0,0-1-16 16,0 5-7-16,0-1-3 0,2 3 5 0,-1 0-11 15,-1 6 10-15,3 1 4 0,-3 2 1 0,2 1 2 16,1 2-3-16,-1 2 4 0,1-2-3 0,0 4 3 16,1-2-3-16,-3 1 0 0,3 1 3 0,1-1 0 15,-2-2 1-15,1 0-4 0,0-3-4 0,1-2 5 0,2 0 1 16,-1-5-8-16,0 0 3 0,-1-4-2 0,1-2-1 16,-1 0 5-16,-2-4 10 0,0 1 29 0,-1-2 19 15,-1-1 34-15,-1 0 22 0,0 0 22 0,0-1 10 16,-1-2 12-16,-1 1-1 0,-1-1-41 0,3-2-13 0,0-3-26 15,0 0-25-15,-1-5-22 0,-1 3-8 0,-1-4-10 16,3 0-9-16,-2-1 5 0,-1-2-4 0,0 0-6 16,1 0 6-16,2 0-4 0,0 1-7 0,0-1 2 0,0 1-8 15,2 0 9-15,-2 3-3 0,3 0 1 0,-3-1-4 16,3 1 3-16,-1 1 0 0,1 2-1 0,-1-2-2 16,-1-2-17-16,5 4-13 0,-3 0-13 0,2-2-16 15,0 2-23-15,-2 0-26 0,2 1-46 0,3-1-30 0,-2 1-54 16,2 0-36-16,0-2-53 0,0 4-51 0,-2-1-48 15</inkml:trace>
  <inkml:trace contextRef="#ctx0" brushRef="#br0" timeOffset="68703.1235">28059 6235 2311 0,'-3'-3'18'0,"0"0"15"0,-2-1 17 0,0-1 15 16,-1 5 17-16,-2-4 17 0,0 1 16 0,0 0 13 16,-1-1-19-16,0 4-5 0,1-3-11 0,1 3-14 15,-2 0-15-15,3 0-17 0,-1 3-21 0,2 1-14 0,-1 2 2 16,-2-2-11-16,0 5-7 0,2 2-1 0,-4 2 1 16,1 2 2-16,-1 3 2 0,-1 3 3 0,0 1 2 0,3 1 1 15,0 0 8-15,2 1-5 0,3-2-1 16,0 2 0-16,1-3 1 0,2-1-1 0,2-3 1 0,1-3-4 15,2 0 0-15,-1-3 0 0,1-2 3 0,3-1-4 16,-1-3 7-16,2-3-1 0,-3 1-1 0,4-4 7 16,-2-1-11-16,4-3-2 0,-2 1-6 0,2-4-5 15,-2-1-19-15,1 0-1 0,1-2-17 0,0-3-10 0,-1 1-4 16,1-1-2-16,-2-3-7 0,2 0 3 0,-2 0 7 16,1 0-1-16,3-2 15 0,-4-1 6 0,1 1 5 15,1 0 7-15,0 1 17 0,0-3 6 0,-1 4 14 16,-1 3 14-16,2-1 10 0,-2 3 15 0,-2 2 14 15,-2 1 16-15,2 2-3 0,-3 2 9 0,0 2-7 0,-4-1-6 16,2 1-12-16,-3 3-21 0,2 0-10 0,-2 0-22 16,0 3-1-16,0 0-20 0,0 1 0 0,0 3-4 0,0 0 1 15,0 5 6-15,0 2 9 0,0 1-1 16,-2 2 1-16,2 5 9 0,-1-2 0 0,-1 1 1 0,2-1-2 16,0 1-1-16,3-4-1 0,-1 2 9 0,1-4-9 15,0-3 1-15,5 0-2 0,-2 0 3 0,1-4 1 16,-1-2 1-16,3-1-1 0,-2-2-6 0,-1-1 9 15,2 0-3-15,-2-2 2 0,1-2 1 0,1 0-5 16,0-1 4-16,2-1-4 0,0-1-3 0,1-2-3 0,5 0 2 16,-3-1-2-16,2 1-10 0,0-2-1 0,0 0-17 15,0 0-9-15,0-1-11 0,-2-1-29 0,1 1-23 16,-3 2-25-16,-1-2-16 0,4 2-16 0,-6 0-15 16,2 2-15-16,-3 0-9 0,1 1-10 0,-1-2-16 0,-1 4-18 15,-3-1-26-15</inkml:trace>
  <inkml:trace contextRef="#ctx0" brushRef="#br0" timeOffset="68873.7508">28625 6352 885 0,'2'1'3'0,"-4"1"1"16,2-1 4-16,3 0-2 0,-4 0 3 0,2 2-1 15,-1-1 1-15,-1 3-1 0,1-3-16 0,1 3-13 0,-1 2-65 16</inkml:trace>
  <inkml:trace contextRef="#ctx0" brushRef="#br0" timeOffset="86692.9796">10331 12739 105 0,'0'0'1'0,"0"-2"-8"16,0 1 3-16,0-1 4 0,0 2-1 0,0 3-9 16,0-2 1-16,0-2-4 0</inkml:trace>
  <inkml:trace contextRef="#ctx0" brushRef="#br0" timeOffset="90061.8484">2832 7749 1700 0,'-6'0'9'16,"-1"0"17"-16,1-4 17 0,3 1 23 0,-2 0 19 0,1 1 6 15,0 0 1-15,1-1 15 0,0 3-4 0,0 0-4 16,-1-3-5-16,1 2-11 0,-1 1-7 0,1 0-1 15,0 0 8-15,1-2-12 0,-3 2-1 0,2-2-10 16,0 4-2-16,-2-2-8 0,2 0-6 0,-3 0-2 16,1 0-10-16,-2 2-3 0,1-2-9 0,0 3 2 0,-2-2-8 15,-2 2-8-15,1-1-3 0,-2 1 5 0,0 2-4 16,-2-1-4-16,-1 1 10 0,-1 1 1 0,-2-2 6 16,-1 1 0-16,2 3 1 0,-3-2-4 0,-1 1 5 0,0 2 0 15,0-1-5-15,-1-3-2 0,-1 5-4 0,1-2 0 16,0-2 2-16,0 2-7 0,0 1 2 0,-1-1 9 15,4 1 0-15,0-1-4 0,3 0-3 0,-2 0 6 0,4 0-11 16,-2 0 2-16,3 0 3 0,0 2-7 0,2 0 1 16,1 1 4-16,-2 0 1 0,0 3-4 0,1 1 8 0,2-1-1 15,-3 3 4-15,2 2 8 0,-1-1 7 0,1 1 0 16,1 0 4-16,0 4-2 0,-1-5-3 0,2 6 7 16,1-2-5-16,-1 1-5 0,1 0-7 0,0-1 1 15,3 2-5-15,-2-4 5 0,2 4 4 0,1-2-7 0,1-1-5 16,-1 2 1-16,5 0 2 0,-3-3-4 0,2 4-3 15,1-5-6-15,2 5 2 0,1-4-2 0,2 1 6 0,0 0-7 16,2-3-6-16,2 2 4 0,1 1-7 0,1-4 10 16,2 0-8-16,-1 3 9 0,1-3-2 0,2-2 4 15,-2-1 2-15,2 3 2 0,0-5 11 0,1 2-9 0,3-2 6 16,-3 0-3-16,5 0 1 0,-1-4-2 0,4 4 6 16,0-2-6-16,0-3-4 0,1 1 3 0,2-3-3 15,-2 2-3-15,0-2 0 0,0-4 2 0,1 2-9 16,-1 0 1-16,-1-1-1 0,0-2-2 0,-2 0 2 0,0-2 3 15,-2-1-8-15,0 0 3 0,1-1 5 0,-5-1-2 16,0 0-3-16,1-2 3 0,-2 2-4 0,1-2-4 0,-2 1 10 0,1-1-10 16,-1-2 0-16,1 1 3 0,-1-1 3 15,1 0-5-15,-1-2 9 0,-2-1-1 0,3 3 3 0,-3 0-1 16,0-2 6-16,-1-1-4 0,2 1 4 0,-2 0 4 16,-1-1-9-16,2-2 4 0,-4-1-4 0,1 1 8 15,2-1-4-15,-3-2 1 0,0-2-4 0,2 0 2 16,-2-1 4-16,1-1-4 0,-1-4-4 0,1 2-2 0,0-2-6 15,-2-2 9-15,2-2-2 0,-2 1 0 0,-4-2-5 16,4 0 3-16,-3 0 2 0,-2 1-1 0,0-1 1 16,-2 2-5-16,-1-1-2 0,-2 0-3 0,0 1 7 0,-2 2-11 15,-3-3 1-15,2 3-2 0,-5 2-3 0,0-1 0 16,-1 3 5-16,-1-2 2 0,-4 1-7 0,0 0 8 0,-2 2-2 16,0-1 3-16,-4 1 10 0,-2-2-9 0,-2-3 0 15,0 2-5-15,-4 2 8 0,-2-2-5 0,-2 2 4 16,2-1 2-16,-2 4-15 0,1 0 12 0,-1 6-9 15,-1 2-1-15,-2 1-11 0,4 6-15 0,-4 4-13 0,0 4-18 16,-3 3-2-16,-3 3-20 0,0 7 5 0,-4 6-13 16,-2 3-16-16,-3 3 0 0,1 1-4 0,-2 4 2 15,1 3-8-15,2-4-10 0,-1 3-14 0,5-1-13 0,0 0 3 16,4 0-18-16,2-1-26 0,0 0-17 0,2 0-37 16</inkml:trace>
  <inkml:trace contextRef="#ctx0" brushRef="#br0" timeOffset="95818.4104">2184 8856 1348 0,'-3'-3'6'0,"1"3"15"0,-3-3 6 16,4 1-2-16,-5 2 8 0,1 0 0 0,0 0 5 0,-1 3 14 15,-1-1 6-15,0 1-5 0,0-2 14 0,1 2 11 0,-1 2 2 16,1-2 17-16,-1 1-1 0,0-1-12 15,1 2-6-15,-1-1-7 0,1 1-16 0,0 3-3 0,-2-2 3 16,1 6-9-16,-3 1 6 0,0 3 0 0,-1 1 16 16,-5 6 0-16,2 0 8 0,-5 2-1 0,1 2-6 15,-2 4-9-15,-2-2-2 0,0 5-5 0,1-1-20 0,-3 2-2 16,1 1-13-16,1 0 3 0,-2 1-12 0,2 1 5 16,-2-1 3-16,2 1 9 0,1 1 5 0,-1 0 7 0,2 2 2 15,2 2 4-15,-2 0 7 0,1 2 1 0,0 1-10 16,0 1-4-16,0 2-4 0,0 5-7 0,2-1-1 15,-1 2-6-15,-1-1-7 0,3 1 0 0,-1 3 10 0,1-1 1 16,0-1 2-16,-2 1 3 0,3 1 2 0,0-1 0 16,2-1 5-16,0 3 3 0,-1 0-15 0,3 0-6 15,-2-1-3-15,5 2-7 0,0-2 2 0,-1-2-7 0,-2 1 7 16,3-2-6-16,0-1 10 0,-3 0 6 0,3-3 2 16,0 1-4-16,-1-3 0 0,1 0 4 0,3 1-4 15,-3-2-1-15,3-2-5 0,1 0-2 0,-1-3-4 0,2 1 8 16,3-2-6-16,-2 0-3 0,4-3 2 0,-1-1-6 15,1 1 4-15,3-1-5 0,-1 1 9 0,1 0-2 16,-2-3 3-16,4 4-3 0,-4-5-2 0,3 6 1 0,0-5 0 16,-1 2-3-16,3-3 2 0,-2 2 0 0,4-1-7 15,-4-2 9-15,4-2-5 0,-2-2 1 0,4 0-1 0,-4-4 3 16,3 3-12-16,2-5 2 0,0-2 3 0,0 1-5 16,0-2 6-16,3-4-1 0,-2 0 2 0,5-2 2 15,-4-1 5-15,2 0-9 0,1-2 7 0,0-1 2 0,1 1-11 16,-1-2 1-16,2 1 1 0,-2-1 7 15,1 1-8-15,-1 2 6 0,0-4-4 0,1 3 6 0,0-3 3 16,0 2-1-16,-2-1-4 0,1 0-10 0,2-1 9 16,-1-1 6-16,0 1-1 0,0-4-14 0,2 4 11 15,1-2-3-15,1-3-1 0,1 2 5 0,0-6-1 16,0 5-8-16,1-3 1 0,0-1 8 0,0-1-10 0,2 0 5 16,-4-1-3-16,2 1 1 0,3 0-1 0,-3 0-2 15,2 0 5-15,0-1-7 0,0 1 5 0,0 0 4 16,-2 1 3-16,4 3-5 0,-4-3 3 0,2 2 6 0,0 0-11 15,-1 2 9-15,3-1-2 0,-2 1-5 0,1-5 5 16,1 5 0-16,-2-1-3 0,1-1-6 0,1 1 11 16,1 0-7-16,0-2-1 0,-2 2-3 0,2-1 1 15,2 1 1-15,0 0 2 0,-1-2 2 0,-1 2-9 16,2-3 3-16,-2 3 6 0,1-1-2 0,1 1 0 0,-2 0-3 16,0-2-1-16,-1 4-1 0,-1-1 5 0,0 1 4 15,2-1-6-15,2-1 7 0,-2 1-5 0,-3 0-2 16,3 2 6-16,-3-2 4 0,1-1 1 0,-1 1-7 15,0-2 1-15,-5 4 0 0,0-2-4 0,2 0 6 0,-2 0-5 16,-1 2 0-16,-1-2-2 0,1 2-1 0,-2-2 5 16,0 0-4-16,1 2 3 0,-1-2-7 0,0 0 6 15,-1 2-5-15,4-3-1 0,-2 1 10 0,-1-2-6 16,2 2-1-16,-1 0 1 0,-2-1 5 0,1 3-4 0,1-2-3 16,-2 1 4-16,-1-1-7 0,-1 1 4 0,1-1 3 15,-1 2 3-15,1-1-3 0,2-1 0 0,-4 1 5 16,0-1-5-16,1 2 4 0,1-2-1 0,1 1-1 15,1 0 0-15,1-1-1 0,-2 1 3 0,7-2-4 16,-1-2 1-16,1 4 6 0,2-2-5 0,-3-1-5 16,6 2 1-16,-2-1 5 0,4-2-4 0,-2 2 1 0,0 0 7 15,2-4-13-15,-1 3 8 0,1-2 5 0,0 0-9 16,-1 2 2-16,2-2 2 0,0 0-4 0,-3 1-5 16,2 0 7-16,-2-1-1 0,0 1-1 0,0 1 4 15,-2-3-1-15,2 0-1 0,-2 2 6 0,2 0-3 0,-2-1 4 16,2-1-9-16,0 0 2 0,2 0 5 0,-2 0-8 15,1-3 6-15,1 3-1 0,1-2-2 0,0-1-3 16,-1 3 3-16,-2-3-4 0,0-1 1 0,1 3 6 16,-1-1-8-16,-3-1 3 0,2-1 4 0,-2 1-2 0,-2-1-3 15,0 3 1-15,-1-3-5 0,-2 1 2 0,-3 1 2 16,2-3-4-16,-5 2-7 0,1-1 4 16,2 1 2-16,-3-1 1 0,1-1-2 0,-1 4-1 0,-2-3 0 15,2 1 0-15,-2-2 12 0,-3 1-7 0,2 0 2 16,-2 0 1-16,0 0 4 0,0 1-1 0,-2 1-2 15,1-2 4-15,-2 1-10 0,3 2 4 0,-5-3 0 0,1 1 4 16,-1 1-6-16,2-3 3 0,-2 2 4 0,-1-1-4 16,0 1 2-16,1 1 4 0,0-1 2 0,-3-1-14 15,2 2 10-15,2 2-4 0,-1-3 2 0,0 0 0 16,2 2-2-16,-3-2-3 0,3 3 7 0,4-3-4 16,-2 1 4-16,-2-1-7 0,6-1 3 0,-3 2-4 0,0-1 2 15,2-2 4-15,1 2-13 0,0-1 6 0,-1-1-3 16,4 2 4-16,-1-2-5 0,-2 1 3 0,1-1 3 15,0 2-7-15,0-1 2 0,-2 1 2 0,-1 0-2 16,-1 2 2-16,0 0-2 0,0-1 3 0,-1-1-6 0,2 3 8 16,-4-1 0-16,3-2 0 0,0 3-7 0,-1 0 6 15,2 0-6-15,-4-1 6 0,2 1 1 0,-2 0-10 0,1 0 11 16,0 0 8-16,-2 0-6 0,2 0-6 0,-3 0 9 16,-1 1-6-16,0-1 5 0,0 3 4 0,0-2-9 15,-2 2-5-15,1-1 8 0,-2-1 2 0,1 1-3 16,-1 2 5-16,1-1-4 0,0-1 2 0,0 1-3 15,1 1 3-15,-4 0 1 0,4-2-2 0,1 2-3 16,-2-1 1-16,2 2 0 0,-2-1 3 0,-1 3-2 0,2-2-1 16,1 0 1-16,0 1 7 0,-1-1-3 0,0 1 1 15,2-1-3-15,-1 0-1 0,0-3 4 0,-2 4-3 16,4-2 0-16,-3 1-2 0,-1-3 7 0,2 1-8 0,-4 1 4 16,2 0 1-16,1 0 0 0,-1-2-2 15,-1 3 6-15,2-2-1 0,-1 1-6 0,-3 2 1 0,2 0-2 16,1-1 0-16,-3 3-1 0,0-1 3 0,0 2-6 15,-2-1 4-15,1 1-3 0,1-1 3 0,-2 1 4 16,0 2-2-16,1-2-3 0,-2 0 6 0,2-1 0 0,1-1-6 16,0 0 8-16,0 0-9 0,-2 0 3 15,2-2 1-15,0 0 8 0,0-2-6 0,-3 1-2 0,3 1 0 16,-2 3-2-16,2 0 9 0,-3-1-4 0,0 0-3 16,3 0 5-16,-4 2-7 0,3 2 1 0,-2-2 2 15,-1-2 4-15,0 1-5 0,2-1-2 0,-1 3 4 0,0-3-5 16,1 2 9-16,-1-3-7 0,0 0 2 0,1 1-4 15,1-2 13-15,-2 1-5 0,3 0 0 0,-2-1 2 16,0-2-11-16,2 4 7 0,0-4-3 0,-1 2-1 16,1-1-6-16,0-1 5 0,-3-1 7 0,3 3-10 15,-2-1 7-15,1-1 2 0,1-1-13 0,-2 1-18 16,2 0-35-16,0-2-35 0,-1 2-58 0,-1-1-62 16,-1-2-65-16,3 0-84 0,-3 0-82 0</inkml:trace>
  <inkml:trace contextRef="#ctx0" brushRef="#br0" timeOffset="96280.8537">6074 13448 2380 0,'2'-5'27'0,"-1"-1"18"0,2-1 13 0,1 1 16 16,0 0 8-16,-2 1 11 0,1-1 2 0,-3 3 5 15,3 0-25-15,-1 2-18 0,-2 0-8 0,0 1-17 16,1 0-14-16,1 0-9 0,-2 2-6 0,3 1-6 16,-1 0 5-16,1-1-4 0,2 3-4 0,1 2 0 0,0-2 6 15,2 2-3-15,0 2 9 0,0-1-5 0,1 4 1 16,-1 0 7-16,3-2 13 0,-3 2 9 0,0 0-2 16,2-2 8-16,-1 2-3 0,1-1 5 0,-2 0-8 15,1-1 0-15,0-1-17 0,-1 0 0 0,2-2-2 16,-1-1 4-16,1 1 0 0,-2-4 4 0,3 1-2 0,0-3-2 15,-3-1 3-15,4-3 3 0,1 1-7 0,-3-1-5 16,4-4-5-16,-3 2-2 0,1-1 5 0,0-3-5 16,1 2-2-16,-1-3-5 0,-3 1 9 0,4 1-7 15,-5-1 0-15,0 1 4 0,1 1 0 0,1 0 4 16,-4-1-8-16,-1-1 1 0,1 2 6 0,2 2-4 16,-3-2 7-16,-1 1-8 0,1-1 3 0,0-2-4 0,0 4 12 15,1-2 2-15,-1 2-13 0,-2-4 13 0,2 3-9 16,-4 0 7-16,4 1-1 0,-3-1-4 0,1 2 4 15,-1 1-10-15,-2 0 0 0,2 2-6 0,0-2-1 16,-1 0-5-16,1 3-14 0,-2 0-15 0,0 0-26 0,-2-1-27 16,1 0-33-16,-1-1-55 0,0 1-51 0,0 1-72 15,-3 0-63-15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0-31T02:40:43.1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3319 8018 3088 0,'-3'-3'3'16,"3"-1"13"-16,-3 2 26 0,-2-8 10 0,5 8 7 15,-3-1 4-15,1 0 7 0,0 2 0 0,4 0 2 16,-2-2-2-16,0 3-21 0,0-1-4 0,0 1 5 0,0 0-1 15,0-3-5-15,2 6 1 0,-2-3-3 0,1 0-10 16,-1 0-6-16,0 1-10 0,2-1-17 0,-2 0 2 16,0 3-5-16,0-3-1 0,0 2-3 0,1 1-6 0,1 1 6 15,1 0 0-15,-1 1 11 0,4 3-9 0,0 0 8 16,1 4 2-16,-1 0-2 0,2 2 6 0,0 1-3 16,0 2 5-16,0 1-5 0,-2-1 3 0,3-1-5 0,-2 1-5 15,1-2 12-15,0-3-15 0,-2-1 7 0,2 0 3 16,-2-3-2-16,1-2-1 0,-1-2 3 0,3 0 8 15,-1-1 8-15,-1-3 12 0,7-2-2 0,0-3-4 0,5-4 6 16,3 1-2-16,4-6-3 0,4-2-13 0,3-5-15 16,3-3 2-16,2 2-7 0,3-2 1 0,0-1-2 15,-3 0 1-15,-2 0-3 0,2 4 11 0,0 1-3 0,-5-1-5 16,0 2 8-16,-1 1-3 0,-2 4-2 0,-3-1 1 16,-3 2 2-16,-2 0-24 0,-3 5-32 0,-2-2-37 15,-3 3-55-15,-2-1-65 0,0 2-71 0,-1-1-87 0,-1 4-88 16</inkml:trace>
  <inkml:trace contextRef="#ctx0" brushRef="#br0" timeOffset="630.7039">5772 7916 2600 0,'5'-21'5'0,"-3"0"25"0,-2 3 25 16,9-3 9-16,-8 3 7 0,1 2 10 0,1 1 3 16,0 4 16-16,-1 1 9 0,1 3-17 0,-1 3-27 0,1-1-3 15,-1 2-11-15,-2 3-10 0,0 0-10 0,0 3-16 16,0-3-16-16,1 5-6 0,1-2 1 0,0 4-8 16,2 0 4-16,2 5-3 0,-1 0 9 0,0 5-3 0,3 3 7 15,-1-2-3-15,3 2 6 0,-2 2 2 0,1-3 2 16,1-2 0-16,-2 0 0 0,3-5 1 0,-2-1 0 15,1-5 3-15,2 2 8 0,-1-4 19 0,1-1 4 16,2-3 12-16,-1-3 8 0,4 2 4 0,2-3-6 0,1-3-1 16,2 1-14-16,2-5-17 0,0-1-10 0,3 0-5 15,0-2-7-15,0 0-2 0,-2-1 2 0,0-2-4 16,-1 0 4-16,0 0-1 0,-1-2 2 0,-1 2-7 0,-1-1 0 16,1 1-5-16,0 1 2 0,-4 1-2 0,1 1-20 0,-2 2-28 15,-1 3-29-15,-2 1-48 0,-3 0-58 0,2 4-55 16,1 1-81-16,-5 3-76 0</inkml:trace>
  <inkml:trace contextRef="#ctx0" brushRef="#br0" timeOffset="1634.5021">7365 9261 986 0,'-12'-4'14'0,"2"1"23"16,0-1 20-16,0 1 32 0,0 0 28 0,2 3 27 0,-1-2 29 16,1 0 20-16,0 2 2 0,3 0-6 0,-2 0-1 15,0 0-19-15,1 0-14 0,2 0-12 0,1 0-16 16,0 0-16-16,1 0-20 0,1 0-17 0,-2 2-16 0,2-1-13 16,2-1-17-16,2 1-15 0,-3-1-11 0,1 0-4 15,3 0 7-15,0 0-6 0,5 3 4 0,0-3 12 16,5 0 12-16,6 0 3 0,3 0 1 0,5-3 4 0,6 1-4 15,6-2 5-15,2-2-6 0,5 2-12 0,1-3-7 16,2 0-3-16,2-1-3 0,-1 3-5 0,-1-2 4 16,-3-1-5-16,0 4-4 0,-4-3 2 0,-3 1-5 0,-3 2 1 15,-6-1-1-15,-2 1 5 0,-7-1-5 0,-4 1 6 16,-5 1 6-16,-5 2-3 0,-1-2 7 0,-4 2-3 16,-4 0 6-16,-1 1-11 0,-5 1 3 0,-1 0-1 15,-5-1 4-15,-2 4-4 0,-9-2 0 0,-2 2 1 0,-4 2-3 16,-4-2 9-16,-5 3 1 0,-4-2 0 0,0 3-12 15,-2-2 9-15,2 0-7 0,-3 1 1 0,5-2-2 16,3 0-1-16,2 0-6 0,4-1 6 0,3 1-1 16,6-1-2-16,3 0 1 0,8-3-1 0,3 2 0 0,1-3 0 15,5 3 4-15,3-1-7 0,5-2 9 0,1 0-1 16,2 2 0-16,0-1-1 0,7-1 5 0,3 0 3 16,4-1-4-16,5-1 7 0,1 0-4 0,4-1-3 0,3 0 5 15,3-1-9-15,0-1 2 0,1 0-7 0,-1 2 4 16,2-2-1-16,-1-1-7 0,-4 1 7 0,0 0-5 15,-4 0 5-15,-1-2-5 0,-3 2 6 0,-3 0-1 0,-7 1 0 16,-1-1 6-16,-7 2 4 0,0 0-3 0,-6-1 8 16,-2 4-4-16,-1-2-7 0,-4-1 6 0,-1 2 1 0,-3 0-10 15,-6 1 0-15,1 0 5 0,-4 2-4 0,-4 0 6 16,-4 1-2-16,-4 1-2 0,-1 2-4 0,-3 0 14 16,0 0-11-16,-2 3 0 0,-1-1-1 0,1 3-5 15,-1-3-6-15,1 4-16 0,0-3-11 0,0 3-37 16,1 1-30-16,0-1-52 0,4 0-71 0,5-3-81 0,-1 3-80 15</inkml:trace>
  <inkml:trace contextRef="#ctx0" brushRef="#br0" timeOffset="3423.1931">2974 10602 2403 0,'-5'2'2'15,"-1"-2"16"-15,0-2 9 0,3 0 23 0,0-1 13 16,-1 3 7-16,3 0 13 0,-2 2 12 0,1 0 18 0,2-2 6 15,-2 1 11-15,2-1-8 0,2 2-4 0,-4-2-1 16,2 1-3-16,0-1-6 0,0 0-19 0,0 0-15 16,0 0-16-16,0 0-21 0,2 0-3 0,-2 0-9 0,2 0-10 15,-2 0-1-15,3 0-2 0,0 0-2 0,2-3-10 16,4 2 11-16,1-1-4 0,4 0 6 0,2-1 2 16,6-1 2-16,2-1-7 0,6 0-1 0,0 3 6 0,6-3-1 15,-1 0-5-15,1 1 3 0,2 1-4 0,-1 0-3 16,-3-1 7-16,1 1-5 0,-2 3 1 0,-3 0-6 0,-5-1 1 15,-1 2-20-15,-3-1-7 0,1 0-37 0,-8 3-39 16,2-3-42-16,-3 2-47 0,-1 2-59 0,-2 0-70 16,-2-1-80-16,0 1-108 0</inkml:trace>
  <inkml:trace contextRef="#ctx0" brushRef="#br0" timeOffset="7747.7294">5007 12264 864 0,'0'0'8'0,"0"0"10"15,0 0 19-15,0 0 12 0,0 0 9 0,-3 0 6 16,3 0 8-16,0 0 5 0,0 2 0 0,1-2 4 0,1-2-9 16,-2 2-2-16,2 0 2 0,-2 0-1 0,0 0 7 15,3 0 2-15,-3-2 0 0,1 2 5 0,-1 0 1 0,2 0-1 16,-2 0 6-16,0 0 6 0,0 0 5 0,0 0 1 15,2 0-7-15,-2 0-8 0,1 2-1 0,4-2-2 16,1 0-5-16,-1 0-11 0,4 2-11 0,4-1-8 16,0-1 7-16,4 2-8 0,2-1-4 0,5 0-2 0,4 0-13 15,4-1-2-15,6 1-2 0,3-1-6 0,1 2-9 16,5-1-2-16,1-1-4 0,3 0-6 0,-3 3 4 16,2-3 0-16,-4 1-3 0,1 2 2 0,-1-2 5 0,-3 3 0 15,0-1-2-15,-3-1 3 0,0 1-4 0,-2 0 1 16,-5 1-5-16,1-2 5 0,-4 1-4 0,0-1-1 15,-5 0-1-15,0 2 2 0,-1-3 1 0,-4 2-5 16,-4-1 9-16,0-2-7 0,-4 3-1 0,0-1 2 16,-3-1 5-16,-3 0-10 0,-1 0 3 0,0-1 6 0,-3 0-6 15,-1 0 0-15,-1 0 4 0,0 0-2 0,-1 0-2 16,1 0 6-16,0 0-7 0,-2 0-1 0,2 3-11 16,0-3-13-16,-2 2-33 0,2-2-25 0,0 4-32 0,0-4-38 15,0 3-47-15,2 1-60 0,-2 0-64 0,0 0-61 16</inkml:trace>
  <inkml:trace contextRef="#ctx0" brushRef="#br0" timeOffset="9258.015">2506 13646 804 0,'0'0'8'0,"2"0"24"0,-1-2 20 0,1 2 14 16,-2 2 14-16,-2-2 11 0,2 0 21 0,0 0 14 16,2-2 10-16,-2 1-6 0,0-1 8 0,0 2 3 15,0 0 10-15,2 0 2 0,-2 0 1 0,0 0 1 0,0 0 4 16,0 0-9-16,0 0-10 0,0 2-3 0,-2-2-19 15,4 1-5-15,-4-2-22 0,2 2-9 0,2-1-25 16,-2 2-1-16,0-2-19 0,0 0-12 0,1 0-9 16,-1 0-5-16,3 0-3 0,-1-2-3 0,3-1 3 15,3 3-3-15,1-2 0 0,4 1-2 0,2-3 11 0,3 2-12 16,4-1 7-16,0 0 1 0,7 1 0 0,-1-1-9 16,4 1 4-16,-1-1 2 0,6-1-4 0,-4 1 10 15,3-1-13-15,-1-1 0 0,3 2 1 0,0-1 4 16,0 1 1-16,0-1-2 0,1 1-1 0,1 2-3 15,-2-2 8-15,2 2 8 0,-3-1-11 0,1 2-1 16,-3 0 0-16,-3 0-4 0,1 0 9 0,-3 0-4 0,-2 2-3 16,-2-1-10-16,-3 0 11 0,-4-1 2 0,0 2-3 15,-2-2-1-15,-2 1-12 0,-4-1 6 0,0 0 7 16,0 0-1-16,-4 0-2 0,0 0-4 0,-7 0 23 31,0 0 1-31,0 0 4 16,0 0 1-16,0 0 2 0,0 0 4 0,0 0 8 0,0 0-6 15,0 0 4-15,0 0-11 0,0 0-7 0,0 0 2 16,0 0-30 0,18 10 17 15,18 4 6-31,-28-12-16 16,-2-2-12-16,2 3 0 0,-1-3-15 0,0 0-14 0,1 2-30 15,0-4-31-15,-3 2-21 0,0 0-43 0,2 0-40 16,-2 0-61-16,0 0-56 0,-5 0-62 0</inkml:trace>
  <inkml:trace contextRef="#ctx0" brushRef="#br0" timeOffset="14855.5444">16693 6154 695 0,'-7'0'11'16,"4"-1"14"-16,-1-2 15 0,1 1 17 0,-1 2 9 15,3-3 11-15,-1 3 16 0,1 0 16 0,1 0 7 16,0 0 2-16,0 0 2 0,1 0-3 0,1 3 8 0,-2-3-2 15,0 1-2-15,0 0-13 0,0 2-13 0,0-2-1 16,0-1-12-16,0 0-9 0,-2 3-19 0,2-3-5 16,0 0-7-16,-1 0 0 0,1 0-2 0,-2 2-9 0,2-2-11 15,0 0-2-15,0 1 4 0,-2-1-1 0,4 1-11 16,0 0-4-16,-2-1 5 0,0 0-11 0,0 0 7 0,0 3-1 16,0-3-3-16,1 0-3 0,-1 2 7 0,0-2-5 15,2 0-2-15,-1 3 19 0,3-1 4 0,-1 0 14 0,3 2 12 16,0 0 3-16,1 0 2 0,2 1 16 0,5 0 0 15,1-1-8-15,3-1-4 0,4 2-8 0,3-3-2 16,1 0-3-16,8-1 1 0,1-1-8 0,7 0-2 0,-1 0-11 16,3 0-7-16,1 3 2 0,2-2-12 0,-3-1 0 15,2 3-8-15,-3-3 0 0,-4 3-3 0,2-1 5 16,-3-2 4-16,-1 2-9 0,-2-1 5 0,-1 0-2 16,-3 1 0-16,-1-1 3 0,0 1-5 0,-4-1 6 0,3 1-6 15,-4 1 3-15,2-1 1 0,-4 2-4 0,1-4 5 16,-2 3-6-16,0-1 8 0,-1 0-7 0,-4-1 10 0,1 2-9 15,-6-3 4-15,2 0 4 0,-2 2-6 0,-4-2 1 16,-1 0-4-16,-2 0 5 0,-2 0-1 0,2 0 3 16,-3 0-7-16,3 2-3 0,-4-2 7 0,1 0 0 0,-2 2-1 15,1-2 1-15,2 1-5 0,-1-2-2 0,-2 1 6 16,1-2 4-16,-1 2-18 0,0 0-24 0,0 0-35 16,0 0-50-16,0 0-50 0,0-2-77 0,0 0-101 0</inkml:trace>
  <inkml:trace contextRef="#ctx0" brushRef="#br0" timeOffset="15858.6229">18338 6213 517 0,'0'-7'29'0,"-1"4"15"0,-3-4 24 0,4 2 25 0,-1 2 12 15,1-1 16-15,-2 2 23 0,2 2 16 0,0-3-15 16,0 2-2-16,2 2-14 0,-1-2-16 0,-1 2-3 0,0-1-14 16,0 0-18-16,0 0-13 0,0 3-10 0,0-1-10 15,0-2-9-15,0 0-7 0,0 0 1 0,0 0 6 0,4 0 9 16,-3 2 7-16,3-2 8 0,-3 3 4 0,8-1 11 16,-1 1 8-16,0-1-2 0,6 4 4 0,1-3-8 15,3 0-4-15,2 1-2 0,5 0-4 0,3-2-5 16,4 0-9-16,3 1 0 0,6-1-9 0,2-2-12 0,4 4 3 15,4-2-13-15,-1-2-2 0,4 3-9 0,-3-1 0 16,2 1-9-16,-2-2 0 0,-5 3 4 0,-1-2-12 0,-3-1 6 16,-3 1 0-16,-3 0 0 0,-3-1 1 0,-1 1 4 15,-2-2-2-15,-3 0 5 0,0 0 4 0,-1 0-8 16,-3-2 0-16,1 1 9 0,-2-1-7 0,-3 0 0 0,1 1 1 16,-4-3-1-16,2 4 0 0,-3-2 6 0,-2-1-4 15,-2 2 1-15,2-1 6 0,-4 2 1 0,1-2 3 16,-1 2-8-16,-3-1 3 0,3 1 4 0,-5 1 1 0,2-2-9 15,1 1 4-15,-4 0-2 0,0 0-8 16,-1-2 9-16,-1 2-5 0,-1 0-5 0,0-1-1 0,0 2 1 16,0-1-8-16,0-1 4 0,0 2 1 0,-1 1 0 15,1-2-2-15,0 0 2 0,0 0 3 0,0 1-6 0,-2-2-11 16,2 1-10-16,0 0-27 0,0 0-22 0,-2 1-34 16,1-1-40-16,-1-1-64 0,1-1-53 0,-3 2-64 15,-1-2-88-15</inkml:trace>
  <inkml:trace contextRef="#ctx0" brushRef="#br0" timeOffset="17449.6067">20992 5369 1657 0,'-6'-3'10'16,"1"0"14"-16,0-4 8 0,1 0 5 0,-1 4 8 15,-3-1 15-15,3 1 16 0,-1-1 10 0,0 1 5 0,1-1 2 16,-3-1 4-16,2 2 4 0,1 0 3 0,0 1-13 15,0-2-11-15,0 1-5 0,0 1-12 0,1 1-14 16,0-1-10-16,0 2-8 0,1-3-11 0,-2 3-4 0,0 0-2 16,0 0-5-16,-2 0-3 0,1 0-6 0,-2 4 0 15,-3-2-3-15,1 2 4 0,-3-1 4 0,1 1-5 16,-1 3 0-16,-1-2 1 0,1 3 8 0,-4 0 0 16,4-1 13-16,-4 2 0 0,1 1 6 0,-1 0 7 0,-1 1-11 15,-1 0 7-15,3 0 0 0,-2 1-2 0,0 0-8 16,1 0 4-16,-2 1 1 0,1 3 2 0,1 1 13 15,3 1-10-15,-5 1 0 0,3 2-2 0,0 1 1 0,2 0-8 16,0 0-6-16,1 4-4 0,1 1 4 0,0 0 0 16,2 0 3-16,2 4-1 0,-4 0-4 0,3 1 0 15,1 1 0-15,0 1-4 0,2 1-7 0,-2-1 0 0,3-1 1 16,1-2 0-16,2 0 1 0,2-4 8 0,0-2 6 16,3-1 0-16,4-4 7 0,0-1-4 0,1-2 4 15,2-2-5-15,2-1-2 0,-1-2-6 0,5 0-5 0,-2-2 2 16,4 2-9-16,-1-5 6 0,2 2-9 0,0-1 7 15,2 1 2-15,1-1-1 0,0-1-6 0,-1-2-3 0,2 3 9 16,-1-4-6-16,-1 1-1 0,-1 0-3 0,2-3 3 16,-1 1-1-16,-2-1 5 0,1-2 4 0,0 0-14 15,-1 0 6-15,3 0 6 0,-5-3-2 0,5 1-1 16,0 0-7-16,-1 0 5 0,1-1-5 0,0-2 10 16,2 1-2-16,-3 1-3 0,-1-2-2 0,0 0 2 0,0 1 7 15,0-1-10-15,-1 0 6 0,-3 0-3 0,1-2 3 16,-2 1 2-16,-2-3 0 0,4 2 1 0,-4-3-1 15,0-2 5-15,3 0-2 0,-3-2 2 0,2-1-5 16,1-2-2-16,0 0 10 0,-2-4-8 0,2 1 1 0,-2-2-2 16,2-3 1-16,-3-1-4 0,1-2 4 0,0-1 0 15,-1-3-8-15,-1 0 9 0,-2 0-6 0,-2-1 7 16,0 2-4-16,-5-1 5 0,-3 3-6 0,-2 2 3 16,-4 0-2-16,-2 1-5 0,-3 2 7 0,-4-3-5 15,-2 4-8-15,-5-2-2 0,1 1 7 0,-4-1-10 0,0 1 0 16,-5-2 1-16,2 1-4 0,-4 4-5 0,0-1 5 15,1 1-13-15,-2 1 4 0,-2 1-5 0,0 4-2 16,2 3-23-16,-3 0-13 0,-1 4-8 0,-1 3-23 0,-1 1-12 16,-1 2-31-16,-1 4-26 0,-5 1-28 0,0 2-31 15,-1-1-36-15,-2 5-42 0,2 1-21 0,-2 0-12 16</inkml:trace>
  <inkml:trace contextRef="#ctx0" brushRef="#br0" timeOffset="34705.6815">8099 8101 1358 0,'-5'-4'9'0,"2"0"11"15,-3 1 19-15,3-3 7 0,-2 3 3 0,0-2 4 16,0 3 9-16,2 1 8 0,0-3 1 0,-2 1-3 0,2 1-12 15,0-1 8-15,0 3 4 0,1-4 15 0,-1 3-6 16,0-1-2-16,1 0-1 0,0 2 2 0,1-3-1 16,-1 3-9-16,1-2-5 0,-2 0-14 0,1 2 0 0,1-2 2 15,-3 2-3-15,1-3-11 0,0 3-10 0,0-1 1 16,0-1 7-16,-2 2-6 0,2-2 7 0,-5-1 4 16,2 3-1-16,1 0 7 0,-2-3 9 0,-2 2 2 0,1-1-5 15,-1-1 5-15,-1 0-13 0,-2 3-4 0,2-5-2 16,-2 5-3-16,2-1-7 0,-1-2 0 0,0 3-1 15,0-2-6-15,1 0 4 0,-4 2-4 0,1-1-3 0,-2-2-2 16,2 3 5-16,-4 0-4 0,1 0 2 0,2-1 1 16,-2 1-6-16,2 1 3 0,1-1-2 0,0 0-2 15,1 3 0-15,0-2-6 0,0 1-5 0,1 2 0 0,1-2 5 16,-2 1-7-16,2 1 5 0,0 0-6 0,0-1-2 16,0 0 5-16,2 2 2 0,-1-2-2 0,-1 0-5 15,2 1 5-15,-1-2 3 0,-1 4 0 0,1-1 4 0,1-1-4 16,-1-2 4-16,-1 3-1 0,2-1 10 0,-4 2-6 15,3-3-4-15,0 2 10 0,-2-1-6 0,1 0 9 16,1 2-3-16,-2-2-1 0,1 0-4 0,-1 0 9 0,0 1-2 16,2 1-7-16,-2 0-1 0,0-2-4 0,1 3-1 15,0-2 3-15,1 0 4 0,0 2-11 0,1-3 6 16,0 2 4-16,-1-3-1 0,1 2 5 0,1-1 0 16,0 0-7-16,2 0-3 0,-2 1 6 0,1-1-1 0,-1 2-3 15,0 0 6-15,-1-1-15 0,0 1 9 0,1 0 2 16,-2 1-2-16,3-2-4 0,-2 3 2 0,0 0 3 15,-1 0-1-15,4 0 5 0,-3 0-9 0,0 1 5 0,-1-1-1 16,1 1 4-16,0 0-6 0,-2 2-1 0,4-5-1 16,-2 5 4-16,0-2-1 0,0-1 4 0,2-1 2 15,-2 0 3-15,3 1 2 0,-1 0-1 0,0 0 1 0,1 1 0 16,0-1 4-16,0 1-10 0,0 0 5 0,1 2-5 16,0-2-1-16,-1 1-2 0,0 0-3 0,1-1 4 15,0 4-3-15,-1-3 4 0,0 0-3 0,1 3 1 0,1-2 2 16,-2 0-3-16,1 0 12 0,0 2-11 0,0-2 4 15,0 1 0-15,-2 1-5 0,1-1-3 0,0 1 1 16,2-3-2-16,-2 2-4 0,-1 0 4 0,4 0 0 0,-4 0 4 16,3-4 2-16,0 1 2 0,-2 1 0 0,2 1 7 15,-2-3 1-15,2 4 5 0,-2-3-12 0,2-1 5 16,-2 4 6-16,2-2-5 0,0-1 1 0,0 1 0 16,1 0-1-16,-1-1-5 0,3 3 1 0,-4 1 2 0,3-1-6 15,-2 3 3-15,0-2-1 0,3 0 0 0,-3 4 2 16,3-1-4-16,-3 0 4 0,3 0-3 0,0 1-1 15,0-2 6-15,0 1-7 0,0 1-2 0,1-4-2 0,1 2-3 16,1-3 8-16,0 0-8 0,0-1 0 0,2 1-1 16,-2-4 3-16,0 4 3 0,0 0 0 0,1-2-3 15,2 2-1-15,0-1 6 0,-3-1 0 0,4 3-5 0,-3-1 6 16,3 0-5-16,0-3-6 0,0 3 10 0,1 3-4 16,0-1-2-16,1-1 4 0,1 2-5 0,-1-1-5 15,2 2-1-15,2-1 9 0,0 0-6 0,-1-3 1 0,3 4-4 16,-2-3-3-16,2 1 7 0,-1-2 0 0,-1 0 4 15,1-1-10-15,-1-2 6 0,-2 0-3 0,1-1-1 0,1 1 2 16,-4-1-3-16,2 1 5 0,-1-3-3 0,1 0 1 16,0 0 3-16,-1 0-4 0,0-1 5 0,2-2 0 15,-3 2-1-15,4-2-2 0,-2-2 2 0,0 2 7 0,2 2-12 16,-1-2 8-16,1-1-3 0,0 1-1 0,1-1-3 16,0 0 8-16,-1 2-3 0,2-3-6 0,0 2 10 15,0-1-6-15,0 0 0 0,0 1 0 0,3-1 8 16,-2-2-11-16,2 3 1 0,-1-1 6 0,3-2-8 0,0 0 6 15,0 0-2-15,-2 0-2 0,2 0-1 0,0 0 3 16,0-1 3-16,-2 0-6 0,3-2 3 0,-1 3 1 16,-2-2 1-16,0 2 2 0,-2-1 1 0,5-1-2 0,-4 0-6 15,1 0 6-15,-1-1 1 0,-1 2-6 0,3-3 7 16,-2 2-3-16,-1 0-7 0,-1-3 3 0,2 1-1 16,0 0-1-16,-1 1 1 0,1-3 4 0,-3 3-4 0,4-4 15 15,-2 2-14-15,1 0 9 0,-1-2-5 0,-1 2-4 16,3-2 6-16,-2 1-8 0,1-1 3 0,-4 2-12 0,0-1 17 15,2 0-13-15,-4 1 11 0,3-2 1 0,-1 2-6 16,0-4 10-16,-1 5-9 0,1-4-1 0,0 3 3 16,0-2 8-16,-1 2-6 0,-1-2 0 0,3 2 0 0,-4 0-4 15,1-2 5-15,3 2 1 0,-3-2-2 0,0-1-4 16,2 2 2-16,-2-2 5 0,1 0 0 0,0-1-3 16,-1 2 3-16,-2 0-3 0,1 0 0 0,-1-1-4 0,0 0 6 15,-1 1-6-15,-1-2 2 0,1 1 0 0,-1-1-2 16,0 1 6-16,-1-1-3 0,1 1 8 0,-2-1-11 15,0 1 6-15,-1-1-2 0,0-1 1 0,0 1-3 16,-1-4 2-16,2 4 7 0,-2-3-16 0,2 0 14 0,-3-2-5 16,2-2-2-16,-1 0-4 0,0-1 4 0,2 2-2 15,-3-4-1-15,1 2 3 0,0 0-5 0,-3 1 3 16,3 0 2-16,-1 2-4 0,0-1 8 0,0 1-9 0,0 2-1 16,-2 0 8-16,1 0-4 0,1 2 2 0,-2-2 0 15,2 0 4-15,-2 3-10 0,0-2 10 0,0-2-4 16,0 2-4-16,0 0 8 0,-2-1-8 0,0-1 3 0,1 1-3 15,-1-3 1-15,0 1-3 0,0 2-1 0,-3-2 0 16,3-1 4-16,-2 3-2 0,2-3-1 0,-1 1 6 16,-2 0 4-16,2-1-2 0,-3 1 3 0,3-2 4 0,-2 4-8 15,0-2 5-15,-2 2-3 0,3 0-5 0,-4-1 4 16,2 0 0-16,-2 0-2 0,0-2 2 0,-1 1-4 16,-1 2-2-16,0-3 6 0,0 1 5 0,0 0-5 15,0-1 5-15,0 1-2 0,0-1-12 0,2 3 11 0,0-1-4 16,-1 0 2-16,1 0-8 0,0 1 6 0,-2 0-1 15,4 0-7-15,-2 0 15 0,0 2-8 0,-1-2 2 16,1 3-4-16,-2-2 5 0,2 2-2 0,-1 1-2 0,1-1 2 16,-2 0-7-16,1-2 5 0,-1 5 4 0,1-2-4 15,-2 1 0-15,1-2-5 0,-2 1 2 0,1 0 5 16,0 1-2-16,-3 0-5 0,1-1 4 0,2 1 3 0,-3 1-2 16,2 0 2-16,-2 1-7 0,2-1 5 0,0 0 6 15,0 2 1-15,1-2-7 0,-2 2-5 0,0-1 0 16,4 0 0-16,-3 0 3 0,-1 1-10 0,-1-1 2 0,1 2-7 15,-3-2 1-15,3 5 4 0,0-4-3 0,-2 4-4 16,2-2-12-16,-1 2-5 0,1 0-14 0,1 0-15 16,-1 2-28-16,-1-2-25 0,0 4-37 0,-2-1-40 0,2 2-29 15,-3 0-42-15,2 2-62 0,-5 1-73 0,2 1-50 16</inkml:trace>
  <inkml:trace contextRef="#ctx0" brushRef="#br0" timeOffset="36684.1029">2478 9814 2438 0,'-13'-13'0'0,"2"5"-6"0,-1 1 1 15,7-3 4-15,-8 2 4 0,3 3-3 0,1 2 4 16,0 0 4-16,-1 2 5 0,3 0 14 0,-3 1 7 0,0 1 6 16,1 0-7-16,-2 2 17 0,-2 2 0 0,-1-1 0 15,0 4-4-15,-5 2-2 0,3 2-8 0,-3 0-4 16,-1 5 1-16,0 2-12 0,2 2-1 0,-3 1-4 15,2 5 1-15,0 2-7 0,-1 1 2 0,2 1-4 16,1 2 1-16,1 2-1 0,0-1-5 0,2 1 1 0,0 0 12 16,4-1 8-16,-1 0 13 0,0 0 12 0,3-1 2 15,-3 1 6-15,2 0 3 0,2 1 2 0,-1 0-3 0,0 2-6 16,1 1-9-16,-3 3-8 0,2 1-1 0,-1 3-9 16,1 1 7-16,-2 3 2 0,2 3-6 0,-1 0-2 0,1 1-3 15,-2 0 2-15,1 4 8 0,3 1 9 16,-4 1-7-16,2 3 0 0,1 2 0 0,0-1-7 15,-1 3 2-15,2 4-10 0,0-3-9 0,1-1-7 0,2-4-3 16,3-3-12-16,0-4-5 0,3-2 10 0,0-3-7 0,1-5 8 16,1 1 4-16,0-3-2 0,0-1 5 15,-2 2 4-15,0-2 1 0,1 1-3 0,-4-1 7 16,0 2-8-16,0-2-2 0,0 0 0 0,-2-1-6 0,-1 2 3 16,1-1 1-16,-3-2 1 0,2-2-4 0,0 3-3 15,-2-3-1-15,1-1 4 0,-1-1 4 0,2-2-1 0,0 1 0 16,-1-2-1-16,3 1 4 0,-2 0 9 15,1-1-4-15,-1 1 0 0,1 0 2 0,2 1 1 16,0-4 2-16,0 2-4 0,0-1-6 0,2 1 0 0,-1-3 7 16,3-1 2-16,-1 3-5 0,0-4-6 0,2-1 8 0,0 2-4 15,2-2 9-15,-2 0 3 0,0-1 1 16,1 1-4-16,1-1 4 0,2-1 4 0,-1-1-5 16,0 0 8-16,3 0-10 0,-2 0-9 0,1 3 3 15,2-3 1-15,-2 0-3 0,1 3 0 0,3-3-2 0,1 0 3 16,-2-2-3-16,2 2 2 0,2-3-6 0,-2 1-2 15,2-2 4-15,-1 0-1 0,4-1 6 0,-1 0-15 16,2-2 9-16,-1 2 3 0,2 0-1 0,-1-2 2 0,1-2-7 0,2 1 4 16,-2-2-7-16,-1 0 13 0,1 0-9 15,0-2 1-15,3 0-1 0,-4-2 0 0,2 0 6 16,1-1-1-16,1 1-10 0,-4-3 0 0,4 0 5 16,-1-4-5-16,-2 1 0 0,-1-1-6 0,2 0 1 0,-2-3-7 15,0 0 9-15,1 0-4 0,-2-1-6 0,-2-1-1 16,2-1-6-16,-3-1-8 0,-2 3-17 0,0-3-4 15,-4 2-7-15,-1-1-15 0,-1 1-10 0,-4 2-9 16,0-2-14-16,-2 1-12 0,-3-1-21 0,2 2-23 0,-2-3-39 16,0-1-38-16,0-1-54 0,0 1-59 0,-2-4-56 15</inkml:trace>
  <inkml:trace contextRef="#ctx0" brushRef="#br0" timeOffset="37744.3313">4111 9619 3161 0,'-6'0'1'15,"2"3"-1"-15,0-6-3 0,8-1 4 16,-5 3-1-16,-1-1-3 0,4-2 2 0,-1 2-2 0,3-4 1 16,0-1 0-16,4-2 1 0,2-1-7 0,1-4 2 15,4-2 6-15,3-1-1 0,4-1 2 0,2-2-4 16,4 3 5-16,0-2 2 0,2 2-10 0,1 4-10 0,-3-3-29 16,0 6-33-16,-2 1-38 0,-2 3-32 0,-4 0-64 15,-1 2-63-15,-3 4-39 0,-1 1-55 0</inkml:trace>
  <inkml:trace contextRef="#ctx0" brushRef="#br0" timeOffset="38527.5792">5104 11180 2931 0,'-10'-4'-2'0,"3"1"7"0,0-5 11 0,5 5-2 15,-1 0 1-15,1 0-2 0,1 1 2 0,2-1-4 16,3-1 1-16,-1-1 0 0,3-3-3 0,2 0 2 16,0-3 4-16,3 1 8 0,5-3-2 0,1 0 2 0,2-2-2 15,5 2-6-15,1 0-9 0,2 1-7 0,3-2-22 16,0 2-33-16,1-2-24 0,1 3-38 0,0-2-24 15,1 2-44-15,-3-1-71 0,2-1-51 0,-2 1-36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0-31T02:41:34.4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11467 5893 2243 0,'-2'-4'11'0,"1"1"9"0,-2 1 14 0,6-3 1 16,-5 3 5-16,1 1-3 0,1-1 2 0,-3 2 1 16,3 0-12-16,0 2-8 0,0-2-14 0,0 0 7 0,0 0-9 15,-2 1 8-15,2-1 1 0,2 1-6 16,-2-1 6-16,3 1 3 0,-2-1 6 0,1 0 5 0,3 3 8 15,-1-1-5-15,5-2 8 0,3 2 4 0,-1 0 1 16,6-1-3-16,1-1-2 0,4 2-8 0,5 0-3 16,1-1 0-16,9 0-3 0,1 0 0 0,7-1-4 0,5 3-3 15,6-3-2-15,4 1-6 0,7-1-3 0,4 3 0 16,0-1-14-16,4 1 7 0,-1 1 1 0,2 1-3 16,-1 1 9-16,0 0 2 0,2 0-1 0,-2 3 1 0,0-2 4 15,0 1-4-15,0 1-6 0,-3 0-1 0,-4-3-9 16,-2 2 7-16,-6-2 1 0,-4 0 0 0,-3-2-2 15,-4 1 2-15,-5 0 8 0,-1-2 7 0,-8-2-7 16,-2 2-2-16,-6-1-3 0,-8-1 4 0,0-1 8 16,-8 0 4-16,-4 0 15 0,-2 0 1 0,-1-1 12 0,-3 1-6 15,-1-2-3-15,0 2 6 0,-1 0-11 0,1 0-4 16,0 0-24-16,-4 2-6 0,4-1-6 0,-3-1 3 16,0 2-7-16,-3 0-19 0,0 0-12 0,-2 1-28 15,-2-1-15-15,-2 1-22 0,-1 2-40 0,-4-1-53 0,0-1-67 16,-3 0-63-16</inkml:trace>
  <inkml:trace contextRef="#ctx0" brushRef="#br0" timeOffset="5707.067">8692 6900 2495 0,'1'0'1'0,"1"0"-1"0,-2 0 3 16,4 0-2-16,-2 0-5 0,-2 0 6 0,0 0-7 15,3 0 4-15,-1 0-2 0,1 0 3 0,2 0 0 16,3 0 4-16,1 0 18 0,0-2 6 0,8 2 22 0,3-3 6 16,4 3 10-16,1-2 7 0,5 1-2 0,5-1 8 15,-1 1-3-15,8 0-3 0,2-2-19 0,3 1 6 0,4-3-12 16,2 5-12-16,3-3 0 0,-1 2-10 0,4-2-10 15,-4 3-13-15,-1 3 4 0,-2-3-13 0,-6 1-5 16,-2 2 10-16,-6-3-7 0,-5 3 2 0,-4-1 3 16,-4 3 0-16,-3-4-5 0,-5 0-1 0,-1 4-10 0,-3-5-34 15,-3 5-17-15,-1-3-43 0,-1 0-39 0,-3 0-44 16,-1-1-55-16,-2-1-65 0,-2 5-58 0</inkml:trace>
  <inkml:trace contextRef="#ctx0" brushRef="#br0" timeOffset="9182.5482">2897 9260 1140 0,'-3'0'9'16,"3"-3"15"-16,0 3 13 0,0 0 9 0,0 0 8 15,0-2 5-15,0 1 12 0,0-1 17 0,0 2 6 16,0-1 4-16,0-1 1 0,1 2 11 0,-1-2 11 0,2-1 9 16,1 3-5-16,-3-1-14 0,1-2-5 0,-2 3-18 0,2 0-2 15,-1 0-19-15,2 0-21 0,-2 2-17 16,0-2-9-16,0 0 2 0,3 0-9 0,-1-2 5 0,4 2-10 15,1-2 7-15,2-1 0 0,2 0 9 0,2 2 3 16,4-3-9-16,-1 0 12 0,6-1 10 0,2 2-4 16,4 2 4-16,4-3 0 0,4 0-1 0,6-1 5 15,5 1-2-15,5-1-13 0,6 2-18 0,4 0-1 0,3-1-8 16,3 2-2-16,3 2-14 0,0-3 3 0,-1 3 5 16,-2 0 1-16,1 3 8 0,-1-1 2 0,0 2-7 15,0 1 7-15,-3-2 11 0,1 6-16 0,0-2 4 16,-2 1-5-16,-3-1-10 0,-2 0 3 0,-6 3-1 0,-3-2-5 15,-1 1-1-15,-5-1 7 0,0 1 2 0,-4-1 1 16,-2-2 7-16,1 2-4 0,-3 1 13 0,1-2-6 0,1-2 2 16,-3 1-4-16,1 1 4 0,-1-3-4 0,-1-1-3 15,0 2 4-15,-1-1-7 0,-3-3 6 0,-3 3-4 16,-2-3 8-16,-1 1-10 0,-5 1 0 0,-2-1 8 16,-4-2-8-16,-2 3 3 0,-3-2 1 0,-2-1 4 15,-3 0 4-15,-1 0 8 0,0 0 13 0,-2 0-10 16,0 0 7-16,1 0-7 0,-2 0 0 0,2 0-3 0,-2 3-8 15,2-6-7-15,-1 6-7 0,0-3-1 0,0 0-7 16,2 0-8-16,-2 0-21 0,3-3-15 0,0 3-27 16,-3 3-37-16,0-3-45 0,0 2-53 0,1 1-73 15,1-3-71-15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0-31T02:41:54.4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2538 10058 2187 0,'-4'2'9'0,"2"-2"10"16,0 0 8-16,4-2 14 0,-2 2 9 0,0 0 11 0,0 0 6 16,0 0 15-16,2 0 14 0,-2 2 12 0,2-2 7 15,-2 0 9-15,0 0 0 0,0 0 5 0,0 2 0 0,2-2-7 16,-2 0-19-16,0-2-8 0,0 2-19 0,3 0-17 15,-3-2 0-15,2 0-9 0,2-1-4 0,0-2 1 16,2-1-3-16,5-2-9 0,-1-3 6 0,4-1-10 0,3-2-11 16,-1-2 0-16,6 0-12 0,0-2-5 0,0 0-5 15,1-1 1-15,2 2-1 0,0 0 1 0,-1 0-4 0,-1 1-5 16,-2 0 3-16,1 3-1 0,0 0-5 16,-6 1-17-16,3 0-19 0,-3 3-29 0,-2 1-24 0,-3 3-39 15,0 1-47-15,-3 0-49 0,-1 0-43 0,-3 4-20 16,0 2-37-16,-3-1-44 0,1 4-31 0</inkml:trace>
  <inkml:trace contextRef="#ctx0" brushRef="#br0" timeOffset="1038.2989">2638 11335 2311 0,'-2'0'21'0,"2"-2"8"0,-2-1 7 16,4 3 9-16,-2-2 4 0,2 2 14 0,-2-2 3 15,0 2 16-15,0 0-15 0,0 0 12 0,1 0 10 16,-1 0 8-16,2 0 9 0,-4 0-3 0,4 0 13 15,-2 0-12-15,1 0-4 0,1-3-9 0,-2 1-12 0,3-1-17 16,0-4-7-16,2 0-13 0,3-4-18 0,-2-1-8 16,5-2 3-16,2-2-14 0,0 0-8 0,4-1-4 15,-1 0-6-15,3 1 4 0,-2 2-1 0,4-1-1 16,-1 2-2-16,-2 2 1 0,1-2 3 0,-1 4 4 0,2 0-3 16,0-3-2-16,-1 1 5 0,-2 1 4 0,1 1-1 15,-1 0-4-15,-1-1-1 0,0 3 1 0,-4 0-4 0,0-1-11 16,-4 4-14-16,-1-1-15 0,1 1-28 0,-3 0-21 15,-2 3-26-15,-1 1-35 0,1-3-33 0,0 3-35 16,-1 0-35-16,4 3-28 0,-5-3-35 0,4 1-19 0</inkml:trace>
  <inkml:trace contextRef="#ctx0" brushRef="#br0" timeOffset="3623.0314">3044 15417 468 0,'-8'-2'6'0,"2"-1"-5"0,1-1-6 0,-3 0-8 0,2 0 2 16,1-1 7-16,0 1 0 0,0 1-7 0,2-2-1 0,1 2 4 16,0 1 5-16,2-3 4 0,0 1-3 0,0 0-9 15,4 0 1-15,-2-3 8 0,-1 4-5 0,2 0-3 0,1-1 3 16,-1 0-9-16,2 1-9 0</inkml:trace>
  <inkml:trace contextRef="#ctx0" brushRef="#br0" timeOffset="4375.2165">3167 15332 1820 0,'-3'-3'26'0,"-2"-1"21"16,2-1 7-16,0 3 11 0,-4-3 7 0,2 4 10 0,-2-3 17 16,1 4 16-16,1 0-13 0,0-1-1 0,0-1 12 15,-1 4 6-15,3-1 13 0,0-1 11 0,0 3-9 16,1-2 1-16,0 0-8 0,1-1-16 0,1 2-15 0,0-1-4 16,0-1-16-16,1 0-19 0,1 0-12 0,-2 0-9 15,2 0-5-15,1 0 3 0,-3 0-11 0,1 0-7 16,-1-1-4-16,0 1 3 0,2-2 3 0,0 2-5 0,1-1-3 15,1 0-4-15,3-2 13 0,-1 0-4 0,5-1-4 16,3-1-1-16,2 0 2 0,5 0-1 0,4-2-4 0,7 0 3 16,1-3-7-16,8 4 0 0,3-2 2 0,4 1-3 15,2-1 1-15,4 2-4 0,3 0 7 0,-5 1-11 0,3 1 2 16,-3 0-5-16,-1 3 3 0,-5-2 8 0,-5 1-6 16,0 0-1-16,-6 3 6 0,-2 2 5 0,-5-3 0 15,-1 3 1-15,-3-1-3 0,-3 2-3 0,1-1-2 0,-5 1 1 16,-1-1-2-16,-2 1-1 0,-1-1 3 0,-2 0-2 15,0 1 1-15,-2-3 0 0,1 2 0 0,-2 1 1 16,0-2-4-16,0 1 3 0,-2-3-1 0,0 2 7 0,-3 0-6 16,2 0-1-16,-3-1 6 0,-1 0 1 0,1-1 3 15,0 0-9-15,-2 1-2 0,1-1 0 0,-1 0 7 16,0 0-8-16,-1 0 1 0,-1 0-4 0,2 2-14 16,0-1-7-16,-3-1-7 0,3 3-24 0,-2-2-33 0,0 2-4 15,1 1-43-15,-2-1-30 0,-2 0-33 0,2 3-47 16,0-1-70-16,-2-1-57 0,2 0-66 0</inkml:trace>
  <inkml:trace contextRef="#ctx0" brushRef="#br0" timeOffset="5758.9816">5704 15220 1150 0,'-2'-4'7'16,"-2"4"15"-16,2-4 2 0,-1 1 1 0,-3 1-1 0,3-1 10 15,-2-1 18-15,2 4 16 0,-1-1 10 0,1-3 4 16,0 1 20-16,0 2 18 0,0 1 17 0,3 0 11 16,0 0-6-16,0 0-12 0,0 0-3 0,-2 0-13 0,1 0-17 15,1 1-8-15,0-2-15 0,0 2-14 0,0-2-10 16,0 2-5-16,-2-1-8 0,4 0-4 0,-2 2-6 0,1-2-7 16,1 1-2-16,-2-1-3 0,0 2 10 0,3-2 15 15,-2 2 3-15,1 0 7 0,1 1 12 0,2 0 2 16,1-1 14-16,3 5-1 0,1-4-4 0,3 3-14 15,4-2 1-15,1 0-8 0,4 1-10 0,3-2-9 0,4 1-13 16,2 1-3-16,4-3 0 0,3 1-9 0,3 0-3 0,0-2 0 16,-1 2-4-16,4-3 1 0,-3 3 3 0,-1-3-4 15,0 1-4-15,-1 0 10 0,-5-1-4 0,1 0-6 16,-1 0-1-16,-1 2 9 0,-3-2-2 0,1 1 4 16,2 1-5-16,-3 0-2 0,2-1-4 0,-2 0 9 0,0 2-2 15,0 0-6-15,-4-2 0 0,2 1 1 0,-6 0 6 16,-3-2-6-16,-3 3 2 0,-2-2-3 0,-3 2 6 15,-4-3 0-15,-1 1 19 0,-3-1 2 0,0 0 9 0,-3 0 5 16,0 0 4-16,0 0-1 0,0 0-8 0,0 0 7 16,-2 0-26-16,2 0 0 0,-1 1-11 0,1-1-3 15,0 0-2-15,0 0 4 0,0 0 0 0,0 0-1 0,0 0 6 16,0 0-10-16,0 0 3 0,0 0 6 0,1-1-7 16,-1 1-3-16,0 0 11 0,0 0-19 0,0-1-16 15,0 1-19-15,2-3-32 0,-4 6-25 0,2-3-36 0,-1 1-40 16,1-1-42-16,-3 3-55 0,-2 0-45 0,2 0-63 0,-2 1-60 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2T01:01:20.3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7565 6150 2096 0,'-8'-5'12'0,"-2"1"20"0,2-1 20 0,5 0 19 15,-3 2 3-15,1 0 7 0,-2-1 1 0,6 4 10 0,-2 0 0 16,0 0-1-16,1 0-11 0,1 0-3 0,2 0 5 16,-2 0-6-16,2 0 12 0,-1 0-6 0,2 0-11 15,-2 0-11-15,0 0-9 0,0 0-7 0,0 0-11 0,0 0 6 16,0 0-14-16,0 2 5 0,0-2-1 0,0 0-2 16,0 0-5-16,0 1-8 0,0-1 7 0,0 1 1 0,0-1-2 15,-2 0-11-15,2 0-1 0,2 2 3 0,-4-2-1 16,4 0 3-16,-2 0-2 0,3 0-12 0,-2 0 9 15,2 0 1-15,4-2 2 0,-1 2-6 0,7 0 5 0,0-1 3 16,1-2-8-16,5 3 8 0,3 0-9 0,3-2-2 16,-1 1 3-16,5-1-5 0,1 2 3 0,3 0-1 15,1-3-5-15,1 3-2 0,-2-2 3 0,2 2 0 16,2 0-2-16,-4-2-1 0,2 2-3 0,-2 0-4 0,0 0 15 16,-3 0-4-16,0 2-1 0,-3-2 2 0,0 0 7 15,0 0-4-15,-2 0 0 0,0 0 4 0,-3 0-7 0,-1 0 3 16,1 0-1-16,-3 2 4 0,0-2-8 0,0 0 12 15,-6 0-2-15,4 0-4 0,-6 0-1 0,3 0 2 16,-4 0-4-16,-1 0-1 0,0-2 2 0,-1 2-4 0,-1 0-4 16,-1 0 6-16,-2 0 6 0,1 0-7 0,-1 2 4 15,-1-2-5-15,-2 0 6 0,1 0-4 0,-2 0 8 16,2 0-7-16,-2 0-1 0,0 0 5 0,0 0 13 31,0 0-10-31,0 0 10 16,0 0-23-1,0 0-30-15,0 0-36 0,0 0-27 16,0 0-39-16,0 0-54 0,0 0-63 0,0 0-75 16,0 0-114-16</inkml:trace>
  <inkml:trace contextRef="#ctx0" brushRef="#br0" timeOffset="6312.1442">2566 5388 1842 0,'-4'-22'34'0,"4"22"-5"0,0 0 8 0,0 0 9 15,0 0 6-15,0 0 4 0,0 0 2 0,0 0 3 16,-23-38-6-16,23 38 4 0,0 0 8 0,0 0 0 16,0 0 5-16,0 0 6 0,0 0 7 0,0 0-4 0,-15-8-13 15,15 8-2-15,0 0-10 0,0 0-8 0,0 0-8 16,0 0-3-16,0 0-10 0,0 0-3 0,-16-4 6 0,16 4-6 15,0 0-2-15,0 0 2 0,0 0-2 0,0 0-2 16,0 0 4-16,0 0-5 0,-27 1-4 0,27-1 4 16,-47 3 7-16,40 1-15 0,1-3-2 0,1 2-7 15,-2-2 3-15,0 2 1 0,1-1-8 0,-1 1 2 16,2 0 3-16,-2-1-3 0,2 2-1 0,-1-1-1 16,1 4 1-16,-4-2-4 0,4 0 5 0,-3 0 0 0,0-1-5 15,1 1 5-15,0 1-7 0,-1 0 4 0,0-1 4 16,3 0-6-16,-2 0 2 0,0 0-3 0,2 0 3 0,2 2-1 15,-3-2 13-15,-2 0-8 0,5-1-5 0,-2 2 8 16,0-1-2-16,0 2 1 0,-1-1-3 0,0-1 6 16,1 2-7-16,0-2 2 0,2 6 5 0,-3-2-4 0,3 1 0 15,-1 0 2-15,0 1 2 0,1 1-2 0,0 0 0 16,1 5 1-16,-1-4-4 0,0 3 6 0,1-1 0 16,-1 2-7-16,1-3 4 0,2 4-3 0,0-2-1 0,0 1 2 15,0-2 2-15,2 0-2 0,1-1 1 0,-1 0 6 16,-1 1-3-16,2-3-2 0,-1 0 3 0,1-2-4 15,0 0 0-15,2 0-1 0,-2-1 6 0,0 0-3 0,0-1 1 16,1-1-1-16,-1 3-1 0,0-3 8 0,-1 3-3 16,2-3 4-16,-2 2-13 0,4-1 12 0,-1 1-10 0,-2 1 4 15,2 0-2-15,0 0-8 0,1 2 6 16,0-2-5-16,-1 1 6 0,1 1-11 0,-1-1 15 0,3 0-6 0,-2-1-2 16,2 0 7-16,-3 0-3 0,3-1-3 15,-1 1 0-15,0-3 3 0,-1 2-1 0,1-1 1 0,1 0 3 16,-2-2-9-16,0 0 3 0,1 0-2 0,-3-1 5 15,3 0-3-15,-1-1-1 0,-1-1 1 0,1 0 0 16,-1 1 8-16,0-3-5 0,2 4 5 0,-2-3-5 0,1 3-6 16,1-1 7-16,-1-1-2 0,2 2 3 0,0-2-8 15,-2 1 3-15,1-2 4 0,2-1-2 0,-1 3 6 0,0-3-10 16,-2 1 7-16,3 1-5 0,1-1 6 0,-3 0-3 16,1 0-1-16,1-1 3 0,-1 1-2 0,0-2 0 15,2 2-1-15,-3-1 0 0,1-1 1 0,2 0-6 0,-3 0 3 16,1-1-4-16,0-1 4 0,-1 2 0 0,2 0 0 15,-1-2 7-15,0 2-7 0,-2-3 11 0,2 3-9 16,1-2 6-16,-2 2-4 0,2-5 3 0,-1 2-4 16,0 1-5-16,0-1 5 0,1-1-7 0,-2-1 8 0,-1 2-5 15,2 1 6-15,-2-1-7 0,0 1 4 0,1-2 1 16,-2 1 0-16,1-1 0 0,-1 1-3 0,1 0 4 16,0-1-6-16,1 1 7 0,-2-2-4 0,1 2-1 0,1-3 2 15,0 1-2-15,-2 0 5 0,1 0-10 0,2 1 3 16,-2-4 2-16,-1 3-4 0,1-2 2 0,1 2 2 15,-1-2 5-15,-1 2-7 0,-1-1 9 0,1 0-9 16,-2 1 2-16,1 0 11 0,-1 0-6 0,0 1-2 0,1-2-3 16,-2 2 5-16,1-3-5 0,-3 1 6 0,2 1 1 15,-2-1-7-15,3-1 5 0,-3-1-2 0,0 1 3 0,0 0-4 16,0 0 6-16,0-1-3 0,0-2-4 0,0 0 1 16,-2 1-7-16,1-1 7 0,1 0-4 0,0-1 7 15,0 0-8-15,0 0 1 0,-2 1 2 0,2 0-2 16,-1 0 7-16,-1-2-3 0,2 3-1 0,-3-3-4 0,0 4 8 15,0-3-2-15,1 1-1 0,-1 1 4 0,1-2-2 16,1 2-4-16,-2-1 1 0,-1 1-1 0,1-1 5 0,2 3 1 16,-4-3-1-16,2 3 2 0,0 0-6 0,1-4 7 15,-1 5-3-15,0-2 3 0,0 1-6 0,1-2-1 16,-3 0 4-16,2 1-13 0,0 0 14 0,-3 0 3 0,4-1-6 16,-1 2-5-16,0 2 5 0,0-2-1 0,1-1-4 15,-1 2 12-15,-1-2-13 0,3 0-10 0,-5 4 13 16,4-1-5-16,-1-2 0 0,2 0 2 0,-1 1 1 0,-1 1 2 15,1-1 4-15,-1 1 0 0,0 0-2 0,-1 0 6 16,3-2-3-16,-5 2 0 0,3 0 3 0,0-2-8 16,-1 4-3-16,1-2 1 0,0 0 4 0,-2 0 1 0,2 1-6 15,0-1 6-15,-3 2-3 0,3-1 6 0,-2-1 3 16,1 0 0-16,0 0-7 0,0 0 3 0,0 0 5 16,-2-1-9-16,3 0 4 0,-2 4 0 0,1-3 1 0,0 0-1 15,-1 1 3-15,0-1-3 0,1 2 2 0,0-2-1 16,0 3-4-16,0-2 0 0,1-1 1 0,0 2-2 15,0 0 6-15,-2-1-2 0,1 1-2 0,-1-2 0 16,0 1 2-16,2 2 2 0,-2-1-4 0,0 1 0 0,-1-4 0 16,0 5 2-16,1-2 2 0,-1 0-4 0,-1-2 4 15,0 5-9-15,0-4 7 0,1 2-2 0,1-1 1 16,0 2-7-16,0-1-2 0,-2 1 8 0,4 0-6 0,-2-2 4 0,-95 3-33 16,98 0 34-16,1 0-9 15,-4 0 7-15,2-1 0 0,0 1-8 0,-2 0 8 0,2 0 0 16,93 1 23-16,-95-2-32 0,-1 2 9 0,0-1-3 0,1 0 0 15,0 0 3-15,2 3-2 0,0-3-6 0,-2 1 13 16,3 0-4-16,-1-1-4 0,2 1 5 0,-2-1-2 16,0 1-5-16,1-1 3 0,2 0 4 0,0 1-4 15,-3-1-4-15,3 0 2 0,0 0-5 0,-2 0-11 0,1 0 1 16,1 0-28-16,0 0-11 0,0-1-15 0,0 1-27 16,0 0-37-16,0-2-47 0,0 1-48 0,0 0-67 15,0 1-72-15</inkml:trace>
  <inkml:trace contextRef="#ctx0" brushRef="#br0" timeOffset="12691.4944">9422 6195 735 0,'-2'-4'18'0,"1"4"15"0,1-2 16 0,0 1 13 15,-2-1 12-15,1 2 16 0,1 0 19 0,-2 0 10 16,2 2-7-16,0-2-4 0,2 1-6 0,-2-1 0 0,0 0-2 16,1 0 6-16,1 0-10 0,-1 0 2 0,-1 0 6 15,2 2 3-15,-2-2 6 0,0 2-8 0,-2-1 1 16,2 0-15-16,-1 0-2 0,1-1-9 0,0 0-15 0,-2 0-8 16,2 3-16-16,0-3-3 0,2 1-8 0,-2-1-7 15,0 2-6-15,1-2-2 0,1 1 1 0,4-1-4 16,-1 0 3-16,3 0-1 0,1 3-6 0,7-3 6 0,0 2 6 15,6-2-3-15,2 2 0 0,2-1-3 0,3-2-2 16,1-1-7-16,3 2 4 0,0-2-4 0,1 1-8 16,-3-1 6-16,2-2-5 0,1 1-1 0,-1-2 3 0,-1 3 9 15,-1-1-4-15,3 1 3 0,0-3 2 0,1 2-5 16,-2-2 0-16,2 4 7 0,-2-4-9 0,0 1 2 16,-1 0 0-16,-2 1-5 0,-3-1 1 0,0 2-1 0,-4-1-1 15,-4 1 2-15,0 0-2 0,-3 2 1 0,-3-3-2 16,-4 3 5-16,-2 0-1 0,-1-1-2 0,-3 1 5 15,-2-1-13-15,1 1 17 0,-2-1-9 0,0 1 5 16,0 0-3-16,0 0-2 0,-2 0 4 0,2 0 1 0,0 0 1 16,-1 0-11-16,1 0 5 0,0 0 0 0,0 0 2 15,-2 0-2-15,1 0 0 0,1 1 0 0,0-2-2 16,0 1 1-16,0-2-13 0,0 2-14 0,0 0-18 0,0 0-25 16,0 0-30-16,0 0-47 0,0 0-51 0,0 0-54 15,0 0-47-15,-13-6-59 0</inkml:trace>
  <inkml:trace contextRef="#ctx0" brushRef="#br0" timeOffset="42823.1976">9399 7689 3458 0,'-1'1'10'0,"-3"-1"12"16,-1-1 21-16,5-6 18 0,-3 7-1 0,-1-1-3 15,3 1 2-15,-1 0 0 0,0-1-4 0,2 1-4 0,0 0-18 16,0 1-12-16,2-1 3 0,-2 0 1 0,2 1-5 15,-2-1 1-15,3 0-6 0,-1 0-7 0,-2 3-8 16,3-3-4-16,0 1 0 0,3-1 2 0,4 0 5 16,-1 3 0-16,7-1-3 0,1 1-1 0,7 0 11 0,3-1-4 15,6 1-4-15,4-2-4 0,2 2 2 0,4-2-3 16,4 0-2-16,2-1-2 0,3 3-7 0,2-3-16 16,0 4-15-16,-1-4-19 0,6 3-29 0,-4-1-43 0,2-2-46 15,0 3-56-15,0-3-74 0,-2-1-74 0</inkml:trace>
  <inkml:trace contextRef="#ctx0" brushRef="#br0" timeOffset="43221.1982">11565 7672 2518 0,'-8'-1'21'15,"-3"0"16"-15,5-1 10 0,0-4 17 0,-3 1 12 0,5 4-5 16,-2-2 14-16,1 3 8 0,2 0-4 0,-1 0 3 16,3 0-5-16,1 0-6 0,0 0-5 0,0 0 4 15,0 0-11-15,1 0-8 0,-1 0-19 0,4 0-18 0,-4 0-3 16,1 0-11-16,4 0-12 0,3 0 5 0,0 0-3 16,5-2 3-16,4 1-4 0,8-4-10 0,1 3-15 0,8-2-18 15,2-2-25-15,6 1-27 0,0 0-32 0,1-2-39 16,1 2-40-16,2 0-35 0,-1-2-49 0,-1 3-43 15,0-1-52-15</inkml:trace>
  <inkml:trace contextRef="#ctx0" brushRef="#br0" timeOffset="43594.0918">13353 7581 2289 0,'-17'0'17'0,"-1"-3"20"16,4 0 15-16,8-2 10 0,-4 3 7 0,2-1 2 15,2 2 11-15,3 1 9 0,0 0-3 0,3 0 2 0,0 1-5 16,0-1-4-16,0 0 3 0,0 0 1 0,0 0-3 16,3 0-11-16,-3 0-7 0,1 0-22 0,1 0-1 15,0 0-11-15,5 0-8 0,3 0-1 0,-1 0-7 16,9 0 5-16,4 0-6 0,3 0 0 0,9 0-12 0,8-1 3 16,2 1-12-16,7-3-15 0,6 3-14 15,-1-3-34-15,6 3-25 0,1-2-31 0,1-1-31 0,-3 3-34 16,-1-1-22-16,0-2-26 0,-1 1-25 0,-4 2-27 15,2-3-31-15</inkml:trace>
  <inkml:trace contextRef="#ctx0" brushRef="#br0" timeOffset="44196.9643">16383 7635 1496 0,'-3'1'12'0,"-2"-1"16"0,4-1 11 15,1-1 6-15,-3 2 3 0,3 0 1 0,-2 0 5 16,0 0 14-16,2 0-2 0,0 0 5 0,2 0-12 15,0 0 4-15,-2 0 1 0,0 0 5 0,3 0 5 0,-2 0-10 16,4 0-3-16,-1 0-7 0,6 0 4 0,1 3-12 16,6-1-4-16,2 0-4 0,7-2-12 0,7 3-9 15,2-3-1-15,9 2-12 0,2 2-5 0,5-2 2 16,2 0 1-16,4-1-5 0,-2 2 0 0,2-3-8 0,-3 5-13 16,-2-5-14-16,-1 2-13 0,-7-1-27 0,2-2-43 15,-5-1-45-15,-1 2-74 0,-6-2-72 0</inkml:trace>
  <inkml:trace contextRef="#ctx0" brushRef="#br0" timeOffset="46112.3497">22772 7698 2931 0,'-2'1'21'0,"-1"-1"24"0,3-5 15 16,2 5 10-16,-2 0 2 0,-2 0 0 0,2 0 8 15,0 0 11-15,2 0-9 0,-2 0-8 0,0 0-6 0,1 0-10 16,-1 0-6-16,2 0 6 0,0 0-8 0,1-3-12 16,0 3-14-16,6-2-14 0,4-2-8 0,6 0-1 0,4 0 3 15,9-2-1-15,8 3-5 0,6-3-3 0,8 4 4 16,6-1-4-16,4 6-6 0,6-1 6 0,-1 1 0 15,4 2-5-15,3-1 7 0,3 4 4 0,2-1 1 0,2 1 0 16,4-2-1-16,3 2-2 0,2 1-3 0,1-3 6 16,-1 0-5-16,-2 2 0 0,-2-3 1 0,-2-1 7 15,-2 1 1-15,-2-2-2 0,-4 1 5 0,-3-4-2 16,0 3-4-16,-4-3-3 0,-5 0 0 0,-4 0-11 16,-2 0 6-16,-7 1 5 0,0 0-12 0,-3 1 6 0,-3-1 4 15,1 4 6-15,-1-1-4 0,1 0 6 0,1 0 1 16,-3 0-7-16,3 1 6 0,-2 2-4 0,-1-3-2 15,-2 0-5-15,-3-2 5 0,-3 1 0 0,-3 0-7 16,-5-1 6-16,-3-2-1 0,-2 2-4 0,-6-2 4 0,-3 2 0 16,-2-2-3-16,-4 0 1 0,-1 0 0 0,-1 0 1 15,-2 0 6-15,-2 0 1 0,-3 0-4 0,2-2 1 16,1 2 1-16,-4 0-1 0,1 0 6 0,-2 0-4 16,1 0-4-16,-2 2 4 0,2-2-2 0,0 0 3 0,0 0-6 15,-2 0 2-15,2 0 0 0,0 0-5 0,0 0-8 16,0 0-9-16,0 0-13 0,-1 0-20 0,-1 0-8 15,2 0-33-15,0 0-32 0,-1 0-42 0,-1-2-43 16,2 0-76-16,-2 2-84 0</inkml:trace>
  <inkml:trace contextRef="#ctx0" brushRef="#br0" timeOffset="52735.4626">10723 9342 1411 0,'0'-6'10'0,"0"2"24"16,0-3 17-16,1 0 12 0,1-1 12 0,0 3 5 0,2-2 13 16,-3 2 9-16,3 2 7 0,-1-1-15 0,-1-1 0 15,-1 5 0-15,2-3 2 0,-1 1 5 0,1 0 1 16,0 2-6-16,-3 0-4 0,4-1 7 0,0 1-12 0,-1 0 1 15,0 0-12-15,1 1-3 0,0-1-10 0,0 0 1 16,0 0-11-16,0 2-14 0,2 0-5 0,-3-1-14 16,0 1 2-16,-1 3-11 0,1 2-3 0,2-2-5 0,-4 5-3 15,2 1-2-15,1 2 2 0,2 2 0 0,-3 1 0 0,0-1 0 16,0 1 0-16,0 1 4 0,1-2-3 16,-1-1 6-16,2-1 4 0,-2-1 6 0,3-2 9 0,-1-1 7 15,3-4 10-15,-2 3 3 0,5-4 15 0,-1-2-3 16,1-2 2-16,6-2-5 0,-3-5-7 0,8-1-9 15,4-1-3-15,2-6-13 0,4-1-5 0,3-2-1 0,3-3-14 16,2-1-1-16,2 0 0 0,1-5 6 0,0 1-13 16,0-3 6-16,0 0-2 0,0-5-1 0,-2 5 4 15,-2-4 1-15,-1 1 0 0,-1 0-8 0,-3 1 8 0,2 2-1 16,-7 0 3-16,0 7-2 0,-2-2-3 0,-5 6-1 16,-2 2-3-16,-4 4 9 0,0 0-3 0,-5 5 2 0,-3 1-13 15,1 2-7-15,-4 2-5 0,-2-1-20 0,0 2-25 16,-1 1-20-16,-2 0-18 0,0 0-44 0,0 0-19 15,0 1-27-15,0-1-32 0,0 5-30 0,-3-1-53 16,-1-1-72-16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2T01:02:51.0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9188 7781 1636 0,'-2'-3'14'0,"2"3"20"0,0-4 16 0,0 4 14 16,-2-3 8-16,2-2 9 0,0 5 4 0,0-5 11 15,-2 5 1-15,2-4-1 0,-3 3 7 0,3-1-8 16,0 2 5-16,0 0-7 0,0-2 3 0,1 4-3 0,1-2 0 16,0 1-16-16,-2-1-17 0,0 1-9 0,0 0-9 15,0-1 0-15,0 1-7 0,0 1-9 0,2-1-12 16,-2-1 2-16,0 0-4 0,2 0 5 0,-2 0-4 0,1 0 1 15,1 0-3-15,-2 0 3 0,0 0 6 0,0 0-6 16,1 0 2-16,1 0-2 0,1 0 12 0,1 0 1 0,-1 0 3 16,2 0 2-16,4-1-8 0,-1-1 6 0,0 1 0 15,2 0-3-15,0-1-9 0,1 0-2 0,2-3-3 16,0 3 3-16,1 0 0 0,2-2-2 0,1 0-1 16,1 1-2-16,3-1 5 0,1 4-3 0,1-4 2 0,4 2-5 15,-2-2 1-15,2 1-5 0,0 3-4 0,-1-2 0 16,0 0-4-16,4-1-1 0,-5 3-2 0,4-2 2 0,1 2-9 15,0-3 6-15,0 3 3 0,0-1 3 0,0-2-2 16,2 3 7-16,-2 0 0 0,3 0 0 0,-1-2 4 16,-2 0-4-16,2 1 5 0,-3 1-2 0,4 0-5 0,-3-3-1 15,0 3 3-15,-3 0-7 0,3 0 7 0,-1 3 2 16,-1-3-12-16,1 0 5 0,-1 0 0 0,-1 0-5 0,0 0 3 16,-1 0 2-16,0 0-5 0,-2 0 2 15,-2 1 6-15,3-1-8 0,-2 1 2 0,3-1 6 0,-5 1-7 16,4-1 2-16,-2 0-1 0,3 1-4 0,-4 0 1 15,2-1 7-15,1 0 6 0,-1 3-6 0,1-3 11 0,0 0-11 16,-4 0 8-16,2 0 2 0,1 0-1 0,1 0-4 16,-4 0-1-16,3 0 3 0,-2 0-6 0,1 1 6 15,0-1-6-15,-1 0 2 0,1 0 1 0,3 3-3 0,-4-3 0 16,3 0-7-16,-1 0 10 0,1 0-2 0,-1 0 0 16,1 0-3-16,1 0-2 0,-1 0 4 0,0 0-2 15,0-3 0-15,0 3 0 0,-2 0-2 0,2-1-1 0,0-2-3 16,-1 3 4-16,-3 0 0 0,1 0 1 0,1 0 1 15,-1 0-8-15,-2-1 1 0,-1 1 7 0,2 0 3 0,-1-2-4 16,2 0 2-16,-3 2-1 0,-3-3 5 0,2 3-1 16,0-1 7-16,1 0-11 0,0-2 0 0,-3 3 7 15,2 0-4-15,-1-1 0 0,0-2-5 0,-1 3 7 16,-2 0-6-16,0 0 2 0,0 0-1 0,-3 0-5 0,2 0 2 16,-4 0 5-16,-1 0-1 0,1 0-2 0,0 0 2 15,-5 0 3-15,3 0-1 0,-4 0-3 0,2 0 5 16,-3 0-2-16,-1 0-3 0,2 0-1 0,-3 0-4 0,0 0 8 15,1 0 0-15,-1 0 0 0,0 0-4 0,0 0-3 16,0 0 6-16,-1 3 1 0,1-3 0 0,0 0-4 0,0 0-2 16,1 0 3-16,-2 0 0 0,1 0 3 0,0-3-8 15,0 3 7-15,0 0-2 0,0 0-2 0,0 0 4 16,0 0-5-16,0 0-17 0,0 0-20 0,0 0-16 0,0 0-29 16,0 0-50-16,0 0-47 0,0 0-76 0,1-1-64 15,-1 0-82-15</inkml:trace>
  <inkml:trace contextRef="#ctx0" brushRef="#br0" timeOffset="14096.968">2269 10860 2530 0,'-1'0'13'0,"-1"-1"0"0,-1-2 7 0,3-2 12 0,-3 5-4 15,3-1 4-15,-3 0 5 0,1 0 0 0,2 1 0 16,0 1 12-16,0 0 6 0,2-2 0 0,-2 2 14 16,0-1 4-16,3 1 0 0,-3-1 2 0,0 0-8 15,0 0-4-15,0 0-12 0,0 0-9 0,0 0-7 0,0 0-7 16,0 0-3-16,0 0-5 0,0 0-1 0,0 0 2 16,0 0-15-1,0 0-1 16,0 0 14-15,0 0-3-16,33 13 6 16,18 3 7-16,-39-16-12 0,-2 2-2 0,1 1 1 15,0-3-8-15,0 0 1 0,0 0-4 16,3 0-2-16,-4 0 0 0,2 0 0 0,-1 0-1 0,1 0 3 16,2 0 3-16,-3 0-5 0,3 0 2 0,-1 0 0 0,0 0-4 15,2-2 9-15,-2 1 3 0,3-1-3 0,-2 2-9 16,2 0 9-16,-2-1-2 0,3 1-2 0,-2 0 2 15,0 0-5-15,-2 0 1 0,1-2-8 0,1 2 12 0,-2 0-8 16,0 0 0-16,0 0 5 0,-2 0-3 0,0 0 1 16,0 0-3-16,0 0 10 0,-1 2-10 0,2-2 6 15,-2 1 1-15,-2-1-1 0,4 0 1 0,-2 0-2 0,-1 0-2 16,2 2 0-16,-1-1 4 0,1-1-2 0,0 0 1 16,0 2-6-16,0-2 5 0,0 0 0 0,0 0 1 15,2 3-9-15,-2-3 5 0,2 0-1 0,-3 1-9 16,2 0 5-16,2 1-2 0,-3-1 5 0,-1-1 0 0,2 0 8 15,1 3-1-15,-1-3-4 0,-2 1 8 0,1-1-4 16,0 0 1-16,2 0-5 0,-2 0 1 0,-2 0-6 16,2 3-1-16,1-3 3 0,0 1 0 0,-2 0 5 0,-1-1-7 15,3 0 7-15,0 0 0 0,0 0 6 0,-2 0-1 16,3 0 2-16,-1 0 1 0,1 0-2 0,-1 0 7 16,-1 0-6-16,1 0-3 0,2 0-4 0,-3 0 7 0,1 0-9 15,1 0-4-15,-3 0-1 0,4-1 4 0,-3 1-2 16,0 0 5-16,2 1-2 0,-2-1-5 0,-1 0 7 15,0 0-5-15,1 0 7 0,0 3-4 0,-1-3-5 16,1 0 1-16,-2 0-3 0,1 1 1 0,-2-2 0 0,1 1 6 16,-1 0-5-16,0 0-4 0,0 0 9 0,1 0-5 15,-2 1 2-15,-1-1-1 0,-1 0 4 0,0 0 0 16,1 0-1-16,0 0 3 0,-1 0-3 0,0-1-2 0,1 1 5 16,0 0-2-16,2 0-5 0,-1 0-1 0,1 0 1 15,1 0-8-15,-3-3 7 0,2 3 3 0,0 0-5 16,1 0 5-16,-2-1-3 0,1 0 0 0,-2 0-1 0,2-1 11 15,0 2-10-15,0 0 3 0,-2-1 1 0,3 1-6 16,-2 0 2-16,1 0 8 0,-2 0-10 0,2 0 2 16,-2 0 1-16,-1 0 0 0,10 0-6 0,-10 0 11 15,0 0-1-15,0 0-7 0,0-3 9 0,0 3-1 0,1 0-5 16,3 0 1-16,-12 0 4 0,13 0-5 16,1 0-1-16,-2 0 6 0,1 0-1 0,1 0-9 0,0-1 12 15,-3 1-1-15,3 0-1 0,1-2-8 0,-5 2 8 16,4-1-5-16,-2 1 6 0,-2-1-3 0,1 1-2 0,0 0-4 15,-1 0 3-15,-2 0 7 0,1-3 0 0,-4 3-3 16,3 0-6-16,-2 0 9 0,0 0-5 0,2 0 0 16,-2 0 2-16,-3 0 1 0,3 0-6 0,-1 0 1 15,1 0 2-15,-2 0-3 0,1 0 8 0,-2 0-2 16,3 0-1-16,-1 0-4 0,0 0 2 0,-2 0 2 0,0 0-1 16,0 0 1-16,1 0-5 0,-1 0 6 0,-1 0-3 15,1 0 0-15,0 0 2 0,0 0-4 0,0 0 0 16,0 0 2-16,0 0-3 0,0 0 0 0,0 0 5 0,0 0 1 15,0 0-3-15,0 0 1 0,0 0 1 16,0 0-4-16,-2 0 11 0,4 0-13 0,-2 0-2 16,0 0 1-16,0 0-8 0,1-2-8 0,-1 4-18 0,0-2-24 15,0 0-38-15,0-2-32 0,0 2-53 0,0-1-78 16,0-1-69-16,0 2-107 0</inkml:trace>
  <inkml:trace contextRef="#ctx0" brushRef="#br0" timeOffset="17514.2742">9102 9388 2391 0,'-1'-12'13'0,"-4"1"14"0,2-1 17 15,0 1 5-15,0 1 4 0,-4 2 5 0,4-1 14 16,0 4 6-16,0 2 6 0,1-2 8 0,-1 1-11 0,3 1 17 16,-3 1 3-16,3-1 1 0,-3 1-1 15,1 0-3-15,1 0-12 0,1-1-19 0,-2 3-1 0,2 0-16 16,-1 0-5-16,1 0-5 0,0 0-11 0,-2 0-3 15,2 0-6-15,0 0-6 0,-3 0-5 0,1 0-8 0,1 2-2 16,-4-1-3-16,2 1 1 0,-5 2-2 0,0-4-1 16,-2 8 1-16,1-1 0 0,-7 1 2 0,2 3 3 0,-3 0 1 15,-1 2-2-15,1 0 2 0,-2 4 6 0,0-1-4 16,-2 1 2-16,-1 3 1 0,1 0 1 0,-2 1-4 16,-4 1 14-16,3-1-1 0,-2 4 2 0,0-1 10 15,2 2 5-15,-1-1 3 0,0 2 4 0,0-1 9 16,3 0-9-16,1 1 2 0,0-3-2 0,3 0-1 0,3 0-4 15,-2 0-3-15,4-3-7 0,2 0-4 0,-3-4 1 0,6 3 0 16,0-3-9-16,-1-1-4 0,2-2 1 16,1-1-1-16,1-1 1 0,-3 1-7 0,5-4 3 0,0 2-1 15,-2-2 5-15,2-2-2 0,1 0-8 0,1 0 6 16,-3-2 0-16,3 1 5 0,-1-1-11 0,1-1-4 16,1 1-11-16,-2-3-31 0,2 0-17 0,0 1-42 0,-3-1-36 15,2 1-51-15,1-3-56 0,-2 0-77 0,1-3-68 16,-1 3-74-16</inkml:trace>
  <inkml:trace contextRef="#ctx0" brushRef="#br0" timeOffset="17865.232">8309 9772 2175 0,'5'-12'12'0,"-2"0"27"0,0 3 18 16,0 1 17-16,-1 1 3 0,-2 5 2 0,-2-1 1 15,2 3 3-15,-1 2-8 0,-1-1-26 0,1 1-20 16,-1 3-12-16,0 1 3 0,-1 2-6 0,-2 6 2 0,-2 1 5 16,-1 6-3-16,0 4 6 0,-2 1 6 0,-2 4 0 15,4-1 2-15,-2 4 9 0,1-2 10 0,4-4-4 16,3 1-2-16,1-3-4 0,1-1 5 0,0-6 1 16,3 1-9-16,-1-4 3 0,1-1-10 0,3-2 5 15,2-1 10-15,-3-3-2 0,4-2-9 0,2-1 7 0,2 0 1 16,0-3-3-16,4 1-4 0,2-6-7 0,2 2-5 15,2-3 4-15,2-1 2 0,1-3-13 0,0 0-8 0,0-5-1 16,1 1 1-16,-2-1-3 0,-1 1-1 0,-2-2-7 16,-1 0 1-16,-1 1 4 0,-3 0-3 0,-1 3 3 15,-2 0-4-15,-3 0-9 0,-1 1-19 0,1 2-14 0,-5-1-23 16,-1 3-30-16,0 1-25 0,-3-1-50 0,1 0-41 16,0 3-70-16,-3-1-65 0,0 2-79 0</inkml:trace>
  <inkml:trace contextRef="#ctx0" brushRef="#br0" timeOffset="22988.273">10993 9622 2955 0,'5'-15'-2'0,"-4"-2"16"0,-1 6 14 16,2-4 20-16,0 3-6 0,-6 7 3 0,4 0 2 16,0 1 2-16,0 1 1 0,0 1-10 0,0 2-14 15,0 2-18-15,0-2 4 0,0 0 1 0,0 3-2 0,2-1-2 16,0-2-5-16,-2 4-4 0,4 1-3 0,-4 1 7 15,5 3-7-15,-4 1-1 0,6 0 3 0,-2 2 4 16,0 0 2-16,4 2-4 0,-3 0 7 0,4-2-5 0,-2 0 8 16,2-1 6-16,0 0 8 0,1-4 7 0,2 1 4 15,-2-3 20-15,1 0-6 0,1-1 3 0,1-1 7 16,1-3-1-16,2 3-7 0,-1-6-9 0,3 3 0 0,0-4-13 16,0 0 5-16,3-2 0 0,-1 0-12 0,1-3-6 15,0 1 2-15,-1-4-6 0,0 0-1 0,1-2-2 0,0-3-5 16,1 1-7-16,2-6 10 0,2-1-6 0,0-5-4 15,1-1 6-15,1 2-1 0,1-4 0 0,0 2 2 16,0 2 0-16,-2 1-1 0,-1 1 4 0,0 1-2 0,-6 5-7 16,1 1 7-16,-2 1-4 0,-2 0 0 0,-3 4-2 15,0 0-10-15,-3 5-8 0,-1-1-30 0,-1 2-7 16,-1-1-39-16,-1 4-34 0,-1-1-45 0,-4 4-56 16,3-1-66-16,-2-3-80 0,0 5-78 0</inkml:trace>
  <inkml:trace contextRef="#ctx0" brushRef="#br0" timeOffset="24364.1973">13321 9833 2198 0,'2'-5'14'0,"-5"2"14"0,3-4 11 16,4 0 1-16,-4 2 9 0,2 0-2 0,0 2-1 15,-2-1 16-15,1 1 2 0,2 1 5 0,1 0 8 0,-3 1 5 16,1 1-8-16,1 0 6 0,0 0-1 16,-2 0-15-16,1 0-17 0,0 0-19 0,-1 3-15 0,2-3-9 15,1 5 2-15,0 0-5 0,0 0 1 0,3 1-1 16,0 2 5-16,-3 1-1 0,4-1-3 0,-1 1 4 15,0-1-5-15,1 0 4 0,1-1 4 0,-1-1 2 0,-1-3-2 16,1 2 14-16,0-1 7 0,0 0 7 0,3-3 8 16,-3-1 0-16,3 0 9 0,2-1-1 0,-1-3 5 0,2 0-9 15,2-3 2-15,2-1-4 0,-1-1-7 16,4-4 5-16,1 0-6 0,0-4-1 0,2-3-8 0,3 0-8 16,-1-3-6-16,4-2-9 0,2-1-2 0,1-1-7 15,2-2-8-15,3-1-3 0,0 0 2 0,0-3 1 0,0 0 0 16,-1 1 10-16,1-1 0 0,-4 2 0 0,-3 2 4 15,-1 0 2-15,-1 4-1 0,-6 1 3 0,-2 4-1 16,0 3-7-16,-4 3 1 0,-4 1 4 0,1 2-2 16,-5 3-4-16,-1 3 1 0,0-1 0 0,-2 3-3 0,-1-1-4 15,0 1-12-15,0 2-23 0,-4-1-22 0,3 0-29 16,-3 2-25-16,1 0-46 0,1 0-47 0,0 0-44 0,0 3-43 16,0-1-65-16,0 2-66 0</inkml:trace>
  <inkml:trace contextRef="#ctx0" brushRef="#br0" timeOffset="24991.007">16561 9329 1465 0,'5'-10'1'0,"2"3"11"16,-4-2 12-16,0 2 16 0,-1 1 4 0,-1 1 12 15,3 1 16-15,0 1 22 0,-3 1 19 0,1-1 6 0,0 3-3 16,-1 0-3-16,1 0 4 0,-2 0-15 0,0 0-10 15,-2 0-25-15,1 1-24 0,1 1-15 0,1-2-10 16,-2 2-17-16,1 1-5 0,-2 2 2 0,2 2-5 0,2 0 5 16,-2 3-2-16,1 2-3 0,-1 1 5 0,2 0 1 15,-2 0-1-15,1-2-2 0,4 0 1 0,-3-4 4 16,4 2 26-16,1-3 27 0,2-1 23 0,1-4 9 0,5 2 14 16,1-6 8-16,5-1 7 0,4-1-2 0,3 0-17 15,4-7-20-15,3 0-24 0,4 0-6 0,-1-2-11 16,5-1-2-16,-2 1-3 0,0-4 1 0,0-1-4 15,0 2-3-15,-3-3 0 0,3-1 2 0,-1 1-5 0,-2-3-6 16,3-1-11-16,-2-1-7 0,1 0 8 0,-1-3-2 16,-2 3-6-16,-3-1-3 0,-2 2 4 0,-3 2 2 15,-3 2 5-15,-5 2-2 0,0 3-5 0,-6 2-2 16,-2 4-14-16,-3 2-24 0,-1 1-40 0,-6 2-40 0,0 1-55 16,-1 3-60-16,-2 0-75 0,-2 0-104 0</inkml:trace>
  <inkml:trace contextRef="#ctx0" brushRef="#br0" timeOffset="27585.4239">10950 8947 3596 0,'-3'-3'14'0,"0"-1"24"16,-2 4 9-16,10-2-1 0,-8-1-3 0,1 3-3 0,1 0-3 16,1 0-3-16,0 3-15 0,0-2-24 0,1 0-10 15,-1-1 4-15,0 2 0 0,2 0 1 0,-2-2 5 16,3 5 4-16,-2-2-6 0,1 4 10 0,3 1-4 0,0 1-1 15,-1 4 4-15,3-1-1 0,0 2 4 0,0 1 0 16,1-1 5-16,0 3-15 0,1 0 5 0,1-3-14 16,-2 1-14-16,0-1-16 0,1 0-26 0,-1-1-35 15,-2-1-43-15,1-3-50 0,-1 2-57 0,-3-2-98 0</inkml:trace>
  <inkml:trace contextRef="#ctx0" brushRef="#br0" timeOffset="28205.0922">11554 8923 2919 0,'-8'-10'7'0,"2"0"26"0,-4 0 25 0,2-1 2 0,-2-2 2 16,0 4 0-16,-1 2 5 0,-3 2 16 0,4 0-6 15,1-2-10-15,-1 4-14 0,4-2-3 0,-2 1 6 0,0 2 9 16,3-1-8-16,1 2-6 0,0-1-1 0,0 1-16 16,2 0-16-16,0 1 6 0,1 0-11 0,-1 0-7 15,0 1 3-15,2 1-11 0,-2 0-1 0,0 2 3 0,-3 1 5 16,2 3-7-16,-3 2 5 0,-2 1 0 0,-1 4-4 16,-3-1 2-16,3 3 8 0,-4 1-11 0,5 1 5 15,0-2-4-15,2 0-1 0,0-1 5 0,3 1 5 16,1 0-4-16,2-2-6 0,3 2 7 0,5-5-5 0,-3 2 13 15,6-2-13-15,0 0 2 0,5-1-6 0,1-4-1 16,2 0-3-16,2-2 2 0,-2-2-14 0,4-3-15 0,-1-1 6 16,0-2-17-16,-4-1-2 0,3-3-5 0,-4-1 1 15,-1-1-9-15,-1-1 4 0,-3-2 0 0,-1 0-6 16,0 0-2-16,0-3 4 0,-3 1 4 0,-3-3 4 16,2 0 1-16,-4 0 12 0,1 0 2 0,-4-3 18 0,0 1 11 15,0 0 1-15,-2-1 7 0,-1 2-2 0,1-2 3 16,-1 3 6-16,-1-3 2 0,-1 3-7 0,0 0-1 15,2-4 11-15,-4 1-2 0,3 2 9 0,-4-3 10 0,2 0-5 16,1 2 3-16,-2-1 9 0,1-2 13 0,-2 6-3 16,4-1 3-16,-1 2-1 0,0 1 1 0,2 1-3 0,-2 4 6 15,3 2-2-15,1-2-7 0,-4 4-3 0,5 0 4 16,0 2 0-16,0 0-6 0,-1 1 3 0,1 0 1 16,0 2-12-16,0 0-12 0,0 2 4 0,0-2-12 0,-2 2-14 15,1 1-2-15,1 0-3 0,0 0-4 0,0 3-1 16,0 4 2-16,0 2-1 0,1 5 5 0,1 2 3 15,-1 3 3-15,-1 5 1 0,5 1-3 0,-2 1 4 0,2 0 12 16,0 0-6-16,1 0 0 0,0 0 3 0,5-4-24 0,0 2-27 16,1-4-16-16,2 1-52 0,0-2-62 0,2-5-63 15,1 1-93-15,4-4-124 0</inkml:trace>
  <inkml:trace contextRef="#ctx0" brushRef="#br0" timeOffset="29948.3158">13103 9092 2029 0,'-12'-5'12'0,"0"0"25"0,0-1 16 15,6-1-2-15,-2 2 14 0,-1-3 4 0,5 5 18 16,-2-3 15-16,1-2 3 0,3 4-13 0,-1-1 2 0,2-1 9 16,1 0-6-16,-2 0 9 0,2 1-12 0,0 1-15 15,-2-2 0-15,2-1-10 0,0 5-11 0,2-2-2 0,-2 1-7 16,0 0-5-16,0 1-5 0,0 0-3 0,2 2-10 15,-2 0-4-15,0 2-9 0,0-2-4 0,0 0-10 16,0 2-7-16,0 1 0 0,0 0 0 0,0 1-7 16,1 1 1-16,2 3 9 0,1 3-11 0,-1 2 15 0,3 4-2 15,0 0-2-15,1 4-2 0,1 0 11 0,1 2-1 16,-1-3-11-16,0 1 11 0,1 0-8 0,2-4 0 16,-1-2 7-16,-2-1 1 0,3-2-8 0,-3-1 1 15,-2-5 10-15,1-1 0 0,-2-2 4 0,2 1 1 0,-6-4-4 16,3-1 2-16,-1 0 2 0,0-3 9 0,0 1-7 15,1-4-10-15,3 0 6 0,-2-3 1 0,1 1 0 16,1-4-6-16,-2-2 1 0,4-2-8 0,-5 0 6 16,3-1 2-16,-1-4-3 0,1 2-2 0,0-2 0 0,0 0 1 15,1 1 1-15,-2 4 1 0,2 0 0 0,-3 3 13 16,1 4-4-16,-3 2 2 0,0 4 1 0,1 1-1 16,-4 1 1-16,3 2-7 0,-3 0-8 0,0 3-7 15,0-2 1-15,0 0-4 0,1 3-3 0,-1 2 0 0,0 0 3 16,5 2 5-16,-4 1 5 0,3 3 0 0,0 1 0 15,0-1 7-15,0 3 1 0,6-1-2 0,-1 0-2 16,1 1-11-16,0-3-7 0,2 0-20 0,1 0-15 16,2-4-19-16,0 2-20 0,-1-6-24 0,-1 1-36 15,4-1-26-15,-3-4-34 0,2 3-27 0,-3-6-17 0,0 3-21 16,-1-4-8-16,1-1-5 0,1 2 14 0,-3-1 21 16,1-1 33-16,-2-3 38 0,1 4 33 0,0-4 43 15,0-1 36-15,-3 1 47 0,1-2 29 0,-1-1 26 16,-1 1 26-16,-2-2 30 0,-2 0 22 0,3 0 29 0,-6 0 13 15,3-1 19-15,-5 1 28 0,1 0 24 0,1 1 1 16,-5-1-2-16,4 1-1 0,-4 0-26 0,0 1 5 16,0 2-18-16,0-1-27 0,-2 4-21 0,1-2-13 15,-1-1-17-15,1 6-16 0,1-2-8 0,-3 1-23 16,4 2-19-16,-1 0-7 0,0 1-14 0,-2 1-10 0,3 0-4 16,-2 4-5-16,-1-1-3 0,1 4 2 0,-1 1-3 15,-2 2 3-15,3 2-4 0,-2 2 5 0,1 2 0 16,1 0 5-16,0 0-7 0,0 3 1 0,2-2 5 15,3-1-5-15,1 0 4 0,-2-2-5 0,2-1 4 16,2-1-3-16,-1-2 4 0,3-2-5 0,-3 0 1 16,2-2 5-16,2-2 4 0,-1-1 2 0,3-4 0 0,-1 5-7 15,2-5-5-15,2 0-3 0,-2-2-15 0,3-1-17 16,0-1-26-16,-2-4-10 0,3-1-19 0,0-1-3 16,-3-2-9-16,0-3-15 0,3-2 3 0,-4 1 5 15,2-3 17-15,-1-1 8 0,-1-1 16 0,0 1 10 0,-2 0 15 16,2-1 24-16,-5 4 14 0,2 0 22 0,-4 3 17 15,-1 2 12-15,2 0 10 0,-2 1 8 0,0 0 13 16,-2 5 15-16,2-1 15 0,0 1-6 0,-1 2-14 16,1 3-4-16,0-2-9 0,0 6-13 0,0-3-14 15,0 1-23-15,0-1-18 0,0 4-2 0,0 0-3 0,0 1-6 16,0 2 1-16,1 2 3 0,-1 2 6 0,4 2-3 16,-4 0 2-16,3 4-1 0,0 0-2 0,0 0 4 15,0 2-2-15,3-2-1 0,-2 0-1 0,0 0 7 16,3-2-1-16,-2-1-7 0,-1-1 8 0,2-1-6 15,-1-3 0-15,0 0 0 0,0-4-1 0,-2 1-7 0,0-5-6 16,-1 2-1-16,0-1-1 0,-2-2 4 0,1 0-1 16,-1-2 4-16,2 2 1 0,-2-3 0 0,0 2 5 15,0-4 6-15,2 0-3 0,-2-2 0 0,4-4-3 16,-3 2-2-16,1-3 1 0,1-1 4 0,2-3-5 0,-4-1 2 16,4 0-3-16,2-3 4 0,-1 2 1 0,-2-2 15 15,0 0-2-15,0 3 7 0,0 0 14 0,1 3 7 16,-5 2 17-16,3 4-2 0,-3 0 5 0,2 4-13 15,-2 0 3-15,0 1-7 0,2 1-19 0,0 2-7 0,-2 0-14 16,0 0-4-16,0 0-12 0,0 2-1 16,0 0 1-16,0-1-3 0,1 3 8 0,1 2-4 0,-1 1 4 15,4 3-1-15,-1 1 10 0,-1 1 4 0,2 5-10 16,-1-1 5-16,2 0 5 0,-3 1-3 0,2 0 4 16,2-1-1-16,-2-3-3 0,2-1-2 0,-4 0 6 0,4-2-6 15,-2-3 0-15,-2-2 3 0,-2 0-1 16,3-1-1-16,-3-3 7 0,1 1-3 0,-1-2-2 0,2-2 13 15,-1 1-4-15,-1-3-1 0,-1 1-5 0,4-1 2 16,0-3-1-16,1-1 2 0,0-1 0 0,2-2-16 16,2-2 5-16,0 0-1 0,-1-4 5 0,5 3-4 15,-4-1-3-15,1-1-1 0,1 0 1 0,-2 2 3 0,3 1-4 16,-2 2-2-16,-3 3-2 0,1-1 4 0,-3 5-4 16,0 0-7-16,-1 4 2 0,-1 0 3 0,-3 0 2 15,2 3-3-15,1 0 2 0,-2 2 1 0,3 0 4 0,-1-1 9 16,2 5-1-16,0 2 3 0,4 1-5 0,-5-1 4 15,3 5 1-15,-1 0-2 0,2-2 2 0,1 4 3 16,-2-1 0-16,2 0-9 0,1-3 4 0,-2 3 8 16,1-1-6-16,2-3 0 0,-1 1 3 0,-1-4-8 0,4 2-4 15,-4-2 12-15,4-3 4 0,-4-2-9 0,3 2 5 16,-3-4 1-16,2-1-2 0,0-2 4 0,1-2 4 16,1-1-4-16,1-4-5 0,1 2-4 0,2-4 1 15,1-2-5-15,0-1-11 0,-1-1-12 0,3-2-5 16,-1 0 2-16,-2-5-3 0,0-1 3 0,0 1-3 0,1-1 0 15,-3-1 12-15,0 2 11 0,-3-1 2 0,-2 4 0 16,0 0 3-16,-4 3 1 0,-2 4 7 0,-3-2 0 16,1 3-1-16,-2 1 6 0,-2 0-1 0,-1 3-1 15,1 0 5-15,-2 1-7 0,0 0-1 0,0 1 2 16,-1 1-3-16,-1 2-4 0,-1 0 1 0,3 2-6 0,-4 1-1 16,-2 1 3-16,1 0-5 0,1 1 0 0,-5 3 7 15,4 1 2-15,1 4-4 0,-2-1 5 0,1 3-2 16,1 2 4-16,1 1-1 0,1 2 0 0,2 1-1 15,1 1-5-15,3-2 6 0,3 1-3 0,4-1 3 16,5 0 5-16,0-2-8 0,9-5-20 0,2-1-36 0,4-3-43 16,3-2-77-16,2-3-98 0,-1-4-140 0</inkml:trace>
  <inkml:trace contextRef="#ctx0" brushRef="#br0" timeOffset="31400.6426">16211 8973 2086 0,'-4'-9'16'0,"1"1"24"15,-2-1 29-15,2-3 18 0,-3 2 19 0,2-1 12 0,-3 0 14 16,1 2 27-16,-1 0 2 0,0-1-12 0,0 0-22 16,1 2-9-16,-1 3-14 0,0-3 4 0,0 4-15 15,3-1-27-15,-1 1-16 0,-2 1-7 0,3 1-11 16,-1 2-11-16,2-2-3 0,1 4-18 0,-2 0 0 0,0-2-4 16,0 8 3-16,-1-1-11 0,-4 1 12 0,1 1-9 15,-2 5 4-15,-2 1 6 0,0 2 3 16,3 0 2-16,-2 3-12 0,3 1 12 0,1-4-6 0,3 3 16 15,-1-2-9-15,1-2-4 0,4 0 0 0,4-2 6 16,-3-1 7-16,4-2-5 0,-2-3 5 0,4 0-9 16,-1-3 7-16,1-1-1 0,0-2 2 0,1-2-5 0,2-2 1 15,1-1-9-15,-2-2-4 0,4-1-6 0,3-2-11 16,-2-2-6-16,3-2-9 0,1-2-4 0,-2 2-6 0,1-5 10 16,-3 0-8-16,2 1 13 0,-2-4 5 15,0 2 7-15,1-3 5 0,-6 0 6 0,4 0 3 0,-4 0 0 16,-2 5 9-16,-1-4 1 0,0 7 7 0,-3 0 7 15,1 2 9-15,-3 2 7 0,-1 1 3 0,0 4-7 16,0 1-3-16,-1 1-2 0,1 1-14 0,0 2-9 16,0 2-10-16,-2 1-6 0,2 1-5 0,-2 2 7 15,2 2 0-15,-1 1 1 0,1 5 6 0,-2-1 0 0,2 6 7 16,0-3-2-16,3 3 4 0,1-2-5 0,0-1-1 16,4 2 4-16,2-3 0 0,-1-2 0 0,2 0-13 15,3-2 4-15,1-1-8 0,0-2-13 0,2-4-8 16,1 2-15-16,3-4-18 0,-2-3-10 0,3 0-12 15,2-3-13-15,-5 0-7 0,4-3 5 0,-2-2 1 0,1-1 0 16,-8-1 17-16,7-3 2 0,-5 1 20 0,-1-2 11 16,1-1 2-16,-2-2 11 0,-2-1 4 0,-3-3 9 15,4-3 7-15,-5 3 4 0,0-3 7 0,-1-1-1 0,0 3 23 16,-3-4 10-16,1 2 17 0,-2 4 15 0,1-1 2 16,-3 2 18-16,1 4 5 0,-2-1 12 0,-2 2-4 15,2 2-7-15,0 1-2 0,-1 1-9 0,-3 1 3 16,3 1 1-16,-2 1 2 0,-1 2 0 0,3 1-7 15,-2 1-2-15,-2 0-10 0,3 1-1 0,-1 2-18 0,2 0-8 16,-1 0-22-16,2 0-10 0,0 2-4 0,0 0-8 16,0 2 2-16,-1 0-6 0,-1 1 8 0,-1 4-9 0,0 3 6 15,-2 5 1-15,-2 2 1 0,1 3 7 0,3 3-5 16,-2 4 0-16,4 2 3 0,-2 3 4 0,3 2 2 16,1 1 4-16,2 1 0 0,2 2 0 0,3 1 6 15,0 0-3-15,-2-1 2 0,2 2 1 0,5 2-8 16,-4-1-6-16,3 0 3 0,-2 1-2 0,1 0 6 0,-2 2-1 15,1-1 0-15,2 1-4 0,-2-2 7 0,-2 2 5 16,-1-2 1-16,-2-1-1 0,-1-5-8 0,0-1 6 16,-3-8-5-16,-1 0 3 0,0-7-2 0,-1-2 0 15,-1-6-2-15,-1-4-1 0,0-4 4 0,-1 0-3 16,-1-4 4-16,2 0-1 0,-2-4 4 0,0 0-10 0,-2-1 8 16,1-5 5-16,-4-1-14 0,-1-3 2 0,2-1-1 15,-3-3-3-15,2-4-8 0,-2-2 6 0,4-2-11 16,-1 0-7-16,3-2 8 0,3 0-6 0,1-2-3 0,4-1 4 15,-1-1-1-15,7 0-6 0,3-2 0 0,0-1 1 16,6-3-6-16,-1 1 2 0,6-3-5 0,2-1 1 16,3-2 7-16,0-2 6 0,6 2 2 0,0 1 5 15,2-1 5-15,-2 6 2 0,4 2 9 0,-2 3-5 0,-4 3-5 16,1 7 4-16,-4 2-2 0,-1 5 0 0,-3 1 3 16,-1 4-2-16,-3 4-3 0,-2-1 2 0,3 2 4 15,-7 1-3-15,2-1 10 0,-2 3-4 0,3 0-4 16,-5 0 5-16,1 0-5 0,-1 3 6 0,-1-1-5 0,1-1 4 15,-4 1-7-15,4 1-1 0,-3-1 9 0,0 2-8 16,0-1 7-16,3-1 3 0,-6 1-5 0,4-3-3 16,-2 5 9-16,1-5 10 0,-2 2 1 0,-1-2 10 15,-3 0 2-15,4 0-9 0,-2-2 12 0,0 2 4 0,0-2-5 16,0-1-12-16,1-2 2 0,-1 2-7 0,3-3-3 16,-3-2-1-16,1 1-2 0,0-2-10 0,1-1-1 15,0-2 3-15,-2 0-11 0,2-3 0 0,-1 2-9 16,2-3 9-16,-5 2 0 0,0-1 5 0,-1 2 1 0,-2 1-3 15,0 3 5-15,-2 1 1 0,-1 2 7 0,0 2-12 16,-3 2-2-16,-2 0 1 0,-2 4-2 0,-2 0 5 16,-3 4-6-16,-2 1 3 0,-2 3 7 0,-6 0 4 0,-1 4-3 15,0 5-3-15,-3 0 1 0,1 4 1 0,-1 0 4 16,5 5-2-16,-1 2-4 0,3 2-2 0,2-1 10 16,3 1-2-16,5 2-1 0,4-1 1 0,5-3 3 15,3-1-7-15,5-2 2 0,1-4-12 0,5-3-29 16,2 1-35-16,4-5-67 0,1-3-94 0,4-5-137 15</inkml:trace>
  <inkml:trace contextRef="#ctx0" brushRef="#br0" timeOffset="32884.002">19091 10914 2334 0,'-13'-4'14'0,"5"-1"22"0,0-3 28 0,3 4 15 0,-1 0 14 16,2 0 12-16,0 4 17 0,1 0 9 0,3 0 3 15,-1 0-13-15,1 0-16 0,0 0-17 0,1 0-4 0,6 0-7 16,2 0-6-16,4 0-6 0,7 3-22 0,5-3-1 16,10 2-13-16,5 1 3 0,8 0-11 0,8 3 1 15,4 0-10-15,5 0-6 0,1 2 4 0,5 1-7 0,2-1-9 16,0 0 2-16,-4 0 1 0,2-3-3 0,-6 0-1 16,0 1 1-16,-3-5 6 0,-6 2 0 0,1-6 6 15,-4 3-3-15,1-3 4 0,-6-1-12 0,-2 1-1 16,0-4 6-16,-6 3-9 0,-5-4 1 0,-4 4 7 15,-7-1-3-15,-4-1 3 0,-7 0 7 0,-2 1 4 0,-8 0-3 16,-1 2-1-16,-6-4 4 0,-3 2 0 0,-4 0 1 16,-8-2-8-16,-4 2-1 0,-8 1-5 0,-8-1-1 15,-8 2 8-15,-5-1-14 0,-8 4 0 0,-1 0 5 16,-7 1 7-16,-3 2-5 0,1 2 9 0,0 1-3 0,2 0-4 16,-1 2 4-16,6 0 2 0,3 0-8 0,1 0-4 15,8-1 10-15,4-1-12 0,8 0 4 0,0 0 3 16,7-1-1-16,4 0 1 0,3-2-4 0,6 2 4 0,2-2-3 15,3-1 4-15,4 0-4 0,1-1 1 0,4 0 1 16,4-1-2-16,-1 0 9 0,4 0-6 0,1 0 4 16,4 0 1-16,5-1-3 0,2 1 1 0,6-3 6 15,7 2-4-15,8-1-1 0,3 0 3 0,8-3-2 16,4 5-1-16,3-2 7 0,4-1-12 0,3 0 0 0,0 2 4 16,0-3-5-16,-2 0 2 0,2-1-5 0,-1 1 6 15,-1-1-4-15,-3 0 13 0,1 0-1 0,-6-1-6 16,1 3 7-16,-3-2-3 0,-6 1 2 0,-4-2-4 15,-6 1 0-15,-4 0-3 0,-8 2 2 0,-2-1 3 0,-6-1 0 16,-3 2-2-16,-5 2 3 0,-2-3 2 0,-4 2-3 16,-4-1-5-16,-4-1-1 0,-4 0-4 0,-3 0 5 15,-9-2 1-15,-5 3-7 0,-7-4-4 0,-5 6 5 16,-4-3 0-16,-4 4 7 0,-2 0 0 0,-6 0-4 16,2 2-4-16,-4 1 9 0,2 3 5 0,2 0-8 0,2-1 5 15,4 2-8-15,6 2-1 0,7-4-1 0,3 2 4 16,11 0-6-16,6-3 1 0,5 1 6 0,4 0-5 15,5-1 5-15,4 1-5 0,3 1 7 0,3 0-1 16,4-1 4-16,5 2-3 0,4 0-4 0,5-1 7 0,10 1-3 16,2-3 4-16,3 0-9 0,6-3 8 0,2 1-10 15,2-2 5-15,-2 0-2 0,2-2 4 0,-3 2-4 16,0 0 4-16,-3-4 1 0,-3 1-6 0,-1 1 3 16,-5-1 2-16,-2-1 2 0,-3 1-7 0,-7-2 5 0,-5 3 4 15,-3 1 2-15,-4-1-4 0,-5-2 4 16,-4 1-2-16,-2 1-4 0,-6-3 6 0,-4 1-5 0,-5-2-6 15,-6 1 0-15,-3-2 3 0,-6 2-3 0,-6 0-6 16,-3 2 5-16,-7-1 2 0,0 3 2 0,-5 0-2 16,-4 3 2-16,-4 2-1 0,2-1 6 0,-4 2-2 0,4 3 3 15,-1 1-9-15,7 1-2 0,1 0 4 0,10-2-3 16,6 0 1-16,10-3-5 0,5 3 3 0,8-4-5 16,3 1 4-16,9 0 6 0,6 2-10 0,5-4 5 15,2 2 4-15,12-1 1 0,2-3-5 0,10 3-5 16,3-4-6-16,8 0-15 0,6 0-1 0,-1 0-8 15,6-2-6-15,-1 1 3 0,1-1-2 0,-2 1 18 0,2-1 2 16,-1 0 15-16,-3 0 12 0,0 1-4 0,-1 1 9 16,-5-1-17-16,-3 1-5 0,-3 0-25 0,-7 0 0 15,-6 0-19-15,-3 0-7 0,-6-3-2 0,-9 3-3 0,-2 0-1 16,-6-1 3-16,-4-3 10 0,-1 1-8 0,-6-1 1 16,-3 2-17-16,-2-1-12 0,-3 0-28 0,-3-1-24 15,-2 3-40-15,-4 1-46 0,-1 0-46 0</inkml:trace>
  <inkml:trace contextRef="#ctx0" brushRef="#br0" timeOffset="35916.5364">22429 9525 1560 0,'-2'-4'16'0,"2"-2"9"0,-1-1 27 0,-1 0 12 0,-1 0 22 16,-3-1 15-16,3 2 22 0,-2-2 8 0,0 3 5 15,-1-2 12-15,-1-1-2 0,1 2 10 0,0 0-12 0,-1 1 3 16,-1-2-12-16,4 3 7 0,-2-1 2 0,1 2-16 16,2 1-9-16,-1-1-27 0,4 3-2 0,-1-1-16 0,1-2-8 15,0 3-12-15,1 0-20 0,-1 0 2 0,0 0-2 16,2-1 2-16,0-1-3 0,-1 0 6 0,4 2-1 15,-2-2-5-15,6-1-4 0,-1-4-4 0,1 4-6 16,0-1-3-16,0 2-2 0,-1-3-9 0,0 2 2 16,1 1-1-16,-4-1 1 0,0 3-5 0,2 0-2 0,-3 0 6 15,0 0-2-15,3 0-1 0,-2-3-4 0,0 3 1 16,0 3 5-16,-1-6-3 0,1 3-2 0,1 3-2 16,1-6 5-16,-3 6 1 0,0-3-6 0,0 0 6 15,1 2-1-15,-2 0-1 0,-1-2 3 0,1 1-2 0,-3-1-3 16,1 0 0-16,-2 0 10 0,1 3-8 0,0-3 1 15,0 0 1-15,0 1-6 0,0-2 4 0,0-2 0 16,-2 6-2-16,4-3 0 0,-2 0 1 0,0 0 1 16,1 0 5-16,-1-3-1 0,0 6-2 0,0-3-3 0,0-3 6 15,0 3-2-15,2 0 0 0,-2 0-5 0,-2 0-3 16,4-1 6-16,-4 0-4 0,2 1 1 0,0 1 0 16,0-1-5-16,0 0-22 15,0 0 10-15,0 0 1 0,0 0-11 16,0 0 10-16,0 0-3 0,0 0-9 15,0 0 11-15,-14 1 6 16,2 2 12 0,12-3-20-1,0 0 3 1,-22-8-10-16,22 8 11 0,0 0-1 16,0 0-8-16,0 0 3 0,0 0-4 0,0 0 6 0,0 0 1 15,-7-12 8-15,7 12-6 0,60-46 2 31,-23 22 14-31,-23 19-1 0,0 0-3 0,2 1 3 16,-5-1 4-16,2 2-2 0,-1 3-2 0,1 0 1 0,-1 0-1 16,1 0 2-16,-2 5-2 0,0 0 4 15,0 2-5-15,-1 1 4 0,1 3-4 0,0 2 5 0,-3 1-1 16,1 3-2-16,-1 3 1 0,0 1-7 0,-3 1 9 16,3 0-5-16,-7 1 4 0,-2 1-2 0,-1 1-3 15,-5-1 8-15,-2 0-3 0,-2 1 3 0,-3-1-8 0,-2 0 6 16,1-2 0-16,0-1 2 0,-4-1-2 0,3-3-7 15,-1-2 7-15,3-3-1 0,-2-1 6 0,2 0-2 16,-4-2-5-16,6 0 5 0,-6-1 3 0,6-3-3 16,-4 2-2-16,3-3 4 0,2 0 1 0,0 0-4 0,3-4 2 15,8 0 12 1,-14-4-31 0,14 4-13-16,0 0 7 15,29-90 5-15,-20 77 9 16,2 4 1-16,-3-3 6 0,3 4-7 0,-2 2 4 0,-1 0-6 15,1 1 2-15,1 0 7 0,-2 1 3 16,2 4-5-16,2-3-2 0,1 3 2 0,1 0 7 0,1 3 3 16,-3 0 9-16,6 3 1 0,0 0-3 0,-2 3 3 0,3 0-5 15,-3 2 11-15,3 0-14 0,0 2 3 0,-2 2-7 16,2-2-3-16,-3 0-2 0,3-1 6 0,-3 2 1 16,1-2-7-16,-4 0 0 0,1-2 1 0,1-1-1 15,-1-3 1-15,-5 2 4 0,1-4-11 0,1 3-11 0,-3-5-11 16,1 1-11-16,0 0-38 0,-2-1-43 15,-1-2-53-15,1 3-60 0,2-3-67 0,-1-3-76 0,0 2-123 16</inkml:trace>
  <inkml:trace contextRef="#ctx0" brushRef="#br0" timeOffset="37049.0285">24406 9325 2449 0,'5'-7'21'15,"3"-3"31"-15,1 0 20 0,1 0 17 0,3 0 18 16,-1 1 18-16,3 1 7 0,0-2 8 0,1 2-7 0,3 0-23 15,1 1-12-15,0 2-17 0,0 0-14 0,2 1-18 16,-1 1-8-16,1 3-6 0,-2 0-14 0,-2 4-10 16,2 2-12-16,-4 1 1 0,0 3-5 0,-5 2 2 0,2 2-1 15,-4 7-2-15,-4 1 5 0,1 2-1 0,-6 4-1 16,-3 2 4-16,0 0-1 0,-3 3 0 0,-4 1 2 16,2-5 6-16,-3 0-8 0,0 1 6 0,-1-4 6 0,2-4-8 15,0 2 8-15,2-6-3 0,-2-2 2 0,2-2-4 0,1-2-1 16,4-4 2-16,-3 1-1 0,4-4-4 15,1-2 4-15,-1 0-2 0,4-3-5 0,-2-3 1 0,1 3 6 16,5-5-12-16,-1 2 8 0,2-3 0 0,2-4-4 16,5 0 2-16,-1-2-2 0,6-1-11 0,-1-3 0 15,4-1-1-15,-1-3-8 0,0-1-7 0,5-3 0 0,0-1-5 16,1-1 0-16,2-4 12 0,2-1-5 0,1 0 6 16,-2-1 2-16,3-2 10 0,-3 4 0 0,0 0 3 0,-5 3 8 15,-1 1-3-15,-5 2 5 0,-1 5 1 16,-4-1 2-16,-2 6-3 0,-2-1 6 0,-2 5 1 15,1 0-4-15,-2 1 3 0,-6 4 5 0,4 1 6 0,-5 1-11 16,0 1 5-16,2 1-8 0,-2 2-4 0,0 1 0 16,-2 0-2-16,0 3-8 0,1 0-6 0,-2 7 8 15,-2 1-3-15,-2 3 4 0,1 4 3 0,-2 3-3 16,2 2 1-16,-1 1 2 0,2 1 5 0,0-1-2 0,3 1 7 16,1-5-7-16,2 3 5 0,1-4 3 0,1 0-6 15,1-3 5-15,4-2-5 0,-1 1 7 0,2-2-2 16,2-5 0-16,0 2 6 0,5-3-3 0,-2-1-4 15,4-4-20-15,1-1-40 0,4-3-55 0,-1 0-76 0,2-3-103 16,0-1-140-16</inkml:trace>
  <inkml:trace contextRef="#ctx0" brushRef="#br0" timeOffset="37812.2965">26747 9160 2705 0,'2'-7'10'0,"0"-3"26"16,-1 1 21-16,2-4 15 0,2 3 13 0,-2 1 9 16,2 1 3-16,0 1 11 0,3 2-2 0,1-1-8 15,0 0-18-15,4 1-11 0,1 3-17 0,-1 0-6 16,3 2 4-16,0 0-17 0,2 2-4 0,-3 0-18 0,4 3 0 16,-2 1-6-16,1 0 3 0,0 4-1 0,-5-2-9 15,1 2 5-15,-1-1 0 0,-2 3 1 0,0 3-6 16,-3-1 0-16,-3 0 6 0,-2 4-9 0,-3 1 5 15,0 1 0-15,-3 1-5 0,-4 1 7 0,-1 2-4 16,-1 2-1-16,-4-2 0 0,0 0 3 0,0-2-8 0,1 1 3 16,0-4-2-16,-1 1-1 0,5-4 7 0,-1 1 1 15,4-3-5-15,2-3 8 0,1-2 5 0,1 0 12 16,1-3 7-16,3 0 12 0,0-3 10 0,2 2 24 16,6-2 14-16,-2 1 1 0,4-2 7 0,4 1-13 0,7-3-5 15,-1 0-17-15,3 0-14 0,6-2-14 0,1 0-17 16,3-2-4-16,2-2-11 0,0 0 0 0,2-3-7 15,-1 1-5-15,2-1-10 0,-3-3-36 0,0 0-22 16,-5 2-36-16,-3-2-38 0,-1 0-69 0,-7 0-74 16,0-1-97-16,-3-1-106 0</inkml:trace>
  <inkml:trace contextRef="#ctx0" brushRef="#br0" timeOffset="38767.632">27672 9111 2323 0,'-4'-9'12'0,"0"1"19"16,1 2 22-16,1-4 22 0,-1 1 19 0,3 4 2 15,-3 0 18-15,1 0 12 0,2 0 4 0,0 3 1 16,0-3-15-16,2 2-12 0,-2-1-12 0,2 0-4 0,1-2-19 0,0 3-5 15,0-4-13-15,1 2-20 0,3 1-1 16,-1-1-19-16,4-3-3 0,1 4 4 0,-2-1 2 16,4-1-11-16,0 1-1 0,-2-1 4 0,4 3-7 15,-2-1 14-15,0 0-7 0,1-1 7 0,-3 1-6 0,3 0 6 16,-1 0 1-16,1 0 7 0,-3-1 4 0,-1 0-4 16,2 1 5-16,-4-2-6 0,1 5 4 0,0-2-7 15,-3 1-2-15,0-1-9 0,-2 0-6 0,-3 3 5 16,3 0-2-16,-1 0 1 0,-3-2 1 0,0 0 10 0,1 0-4 15,-1 2 3-15,0-3 4 0,0 0-5 0,0 1-3 16,0-1 0-16,2 1-5 0,-2 0 0 0,0-4 0 16,3 2-2-16,-3 1-5 0,-3-1 4 0,3-1-2 15,0 2 3-15,-2-2 4 0,1-1-2 0,-2 3-2 16,-1-1-1-16,1 0 5 0,0 0-7 0,-2 1 0 0,0-1-2 16,-1 2 4-16,2-1-11 0,-1 2 4 0,1 0-1 15,-2 0 2-15,1 0-1 0,-1 1 2 0,-2 1-5 16,-1 1-2-16,-4-1 3 0,0 4-3 0,2-3 4 0,-4 3-6 15,-2 4 4-15,2-1 3 0,0 1 7 0,0 3-2 16,-1 1 0-16,2-1 6 0,-2 5-3 0,0 0 2 16,0-1-1-16,2 4-3 0,1-3 3 0,-1 3-6 0,6-2 2 15,0 2-3-15,1-3 4 0,2 0-4 16,3 0 3-16,1 0-2 0,2 0-1 0,1-3-2 0,1 1 8 16,3-3-4-16,-1 0 2 0,1-3 1 0,2 2 0 15,-1-2 1-15,5-4-5 0,-1 2 6 0,0-2-8 0,2-2 6 16,2-2-9-16,-2 0 7 0,4-2 2 15,-2-1 1-15,-2-2 1 0,4 1 1 0,-2-1-4 16,0-2 3-16,-2 1 1 0,1-4-2 0,-3 1 4 0,3-1-9 16,-1 1 2-16,0-4-2 0,-1-1 2 0,3 0-3 15,0 1-4-15,0-5-4 0,2 4-3 0,-1-3 8 0,1-1-9 16,0 3 5-16,-1-1 0 0,2-2 2 16,-4 2 6-16,0 1 4 0,-1 2-6 0,-3 0 1 15,0 4 11-15,-3-1-4 0,-3 4 6 0,-2 1-2 0,1 1 3 16,-3 2-1-16,-1 1 7 0,-1-1-4 0,2 2-3 15,-2 0-7-15,2-1-1 0,-1 2 0 0,-1-1-6 16,1 3-2-16,-3-1-3 0,1 3 4 0,-2 0-1 16,-2 5 4-16,0 1-3 0,-1 3 5 0,-2 2-1 15,-2 2 1-15,4 1-7 0,-4 1 4 0,4 6 1 0,0-1 0 16,0 0 1-16,0-1-6 0,-1 5-1 0,2-3 0 16,1 1 3-16,-2-1 0 0,2-1-7 0,0-2 4 15,2 1 0-15,-1-1-2 0,2-2 3 0,-3 2 6 0,5-3-4 16,-2 1 0-16,-1-2 16 0,4-3 1 0,-3 3 4 15,1-2 6-15,2-3 6 0,0-1 2 0,-1-1 10 16,2-1 0-16,-1 0-12 0,0-3 2 0,0 1-2 16,0-3 1-16,2 0-6 0,-2-1-2 0,0 1-6 15,2-3 2-15,-2 1-2 0,1-2 2 0,-1 2-8 0,0-2-1 16,0 1 1-16,2-2 3 0,-2-1-6 0,0 1-7 16,0-2 6-16,0 0-2 0,-2 0 2 0,2-2 2 15,-1 2-6-15,1-1-26 0,-2 0-39 0,2-2-49 0,-2 1-84 16,-1-3-134-16,0-1-173 0</inkml:trace>
  <inkml:trace contextRef="#ctx0" brushRef="#br0" timeOffset="44990.3091">7290 10844 1930 0,'-8'0'-2'16,"1"0"-1"-16,0-1 5 0,5 0-2 0,-3-2-3 16,2 3-2-16,0 0 2 0,3 0-6 0,0 0 5 15,0 3 6-15,3-3 3 0,-1 1 10 0,4 0 13 0,3-1 27 16,1 0 2-16,3 0 14 0,4 0 1 0,5-1-2 15,3 0-6-15,7-2-6 0,4 1-9 0,4-2-28 16,1-2-1-16,6 3-5 0,4 0-5 0,1-3-7 0,2 1-2 16,-1 2-5-16,1 0 1 0,-3 0-1 0,-2 0-5 15,-2 1-2-15,-7-1-5 0,-2 2-2 0,-5-2 4 16,-8 3-4-16,-5 0 0 0,-3-1 2 0,-7 1 3 0,-3 0-3 16,-9 1 9-16,-5-1 5 0,-3 3 0 0,-6-2 9 15,-6 2 2-15,-3 1 2 0,-7 0 2 0,-6 2 9 16,-4-2-2-16,-1 3 3 0,-6-2-3 0,-2 2 0 15,-6-1 5-15,-1 2 17 0,-4-4 13 0,0 4 19 0,1-2 20 16,-1 0 9-16,2 0 17 0,2-1 5 0,4-2 2 16,4 2-8-16,5-2-17 0,7 1-29 0,3-2-29 15,7 0-3-15,6-1-25 0,5-1-20 0,7 3-21 0,2-3-17 16,6 0-18-16,4 0-11 0,1-3-21 0,4 3-48 16,2 0-48-16,5 0-71 0,1-1-100 0</inkml:trace>
  <inkml:trace contextRef="#ctx0" brushRef="#br0" timeOffset="56836.7163">6575 15508 2705 0,'-2'0'8'0,"0"0"13"0,0 0 9 0,0-4 1 16,-1 2 0-16,3 0 4 0,-3 2-1 0,0 0 0 16,1 0-4-16,2 0-7 0,0 0 5 0,0-1 3 0,0 2 11 15,0-1 6-15,2 0-2 0,-2 2 6 0,0-2 1 16,1 0 1-16,1 2-10 0,1-2 7 0,-1 0-9 16,1 0 9-16,1 0 4 0,1 0-6 0,0-2-5 0,3 2 6 15,0-2 4-15,1 1-12 0,1-1-4 0,1 0-7 16,0 2 1-16,3-1-3 0,2-1 2 0,-3 2-8 15,4 2-7-15,-1-4 6 0,3 2-3 0,1 0-12 16,3 2-1-16,-2-2 2 0,3 1 4 0,1-1-4 0,-1 0-3 16,2 2-3-16,-1-2-1 0,2 2 12 0,-4-2-8 15,2 0-1-15,0 0-8 0,-3 0 4 0,1 0 0 16,1 0-9-16,-3-2 10 0,1 2-6 0,-2 0 0 0,1 0 7 16,1 0 1-16,0-2-4 0,-4 4-1 0,0-2 15 15,1 0-10-15,-1 0-4 0,1 0 2 0,-3 0-1 16,1 0 0-16,-3 0 5 0,2 0-3 0,-3 0-6 0,4 0 3 15,-4 2 2-15,1-2 6 0,0 1-12 0,2-1 2 16,-3 2 0-16,4 0 6 0,-3-2-5 0,2 3 7 16,0-3 4-16,1 1-13 0,-3 0 6 0,4-1 3 15,-2 1 0-15,1-1-7 0,0 0 7 0,-3 0-8 0,4 0-4 16,-2-1 9-16,1 1 9 0,-3 0-4 0,4-1-9 16,-4 1 7-16,2 0-5 0,-2 0 0 0,2-1 3 0,-2 1 2 15,2 0-6-15,-2-3-6 0,0 3 9 0,1 0-4 16,-2 0 2-16,0-2 0 0,-1 2 0 0,1 0-3 15,-1 0 1-15,0 0 6 0,-1 0-4 0,-1 2 1 16,2-2 3-16,0 0-3 0,-1 0-4 0,1 0 6 0,-1 0-8 16,2 3 5-16,0-3 5 0,-2 0-2 0,1 1 4 15,-2-1 11-15,2 1 1 0,-1-1-3 0,-1 0 9 0,1 0-7 16,-1 0 1-16,1-1 1 0,-1 1-7 16,0 0-10-16,-2 0 4 0,3 0-2 0,-1 0 4 0,1 0-3 15,0-1-6-15,-3 2 2 0,0-1 5 0,0 0-4 16,1 0 2-16,-1 1-3 0,-2 0-2 0,1 0-4 15,2-1 9-15,-3 1-3 0,1-1 0 0,-1 0 4 0,2 1-4 16,-2-1-5-16,-1 3 6 0,1-3-1 0,-1 0 4 16,3 3-4-16,-4-2-2 0,3 0-1 0,1-1 2 0,-3 2 1 15,1-2-5-15,-2 0 8 0,1 1-12 0,0-1 7 16,0 0-2-16,-3 2-1 0,2-2-1 0,-1 1 8 16,2-1-1-16,-3 1-5 0,1-1 8 0,-2 1-5 15,1-1 3-15,0 1 1 0,-2-1-2 0,3 0 2 0,-3 3-5 16,1-3 0-16,1 0 0 0,-2 0-3 0,2 0 3 15,-2 0 3-15,3 3 0 0,-2-6-6 0,1 3 3 16,-2 0 2-16,3 3-4 0,-3-6 0 0,1 6-16 16,1-3-25-16,-2 0-12 0,0 1-29 0,0-1-40 0,0 0-49 15,0 1-48-15,-2-1-70 0,2 0-72 0,-1-1-83 16</inkml:trace>
  <inkml:trace contextRef="#ctx0" brushRef="#br0" timeOffset="58901.3141">10220 14824 3003 0,'-6'-2'16'16,"1"-1"7"-16,-1-1 9 0,6 0 5 0,-7 0 4 0,1 2 8 16,6 2 1-16,0 0 4 0,0 0-7 0,0 0 10 15,0 0 14-15,0 0 7 0,0 0 7 0,0 0-3 16,0 0 3-16,0 0 1 0,0 0-9 0,0 0-13 15,0 0-22-15,0 0-8 0,0 0-16 0,0 0 0 0,0 0-1 16,54-68-2 0,-40 59-17-16,0-3 2 0,4 0-1 0,-4 1 1 0,3 0 0 15,-1 0 1-15,0-1 1 0,1 0-5 0,-3 1 1 16,5 0 4-16,-1-1-9 0,1 0 2 0,1 2-3 16,-2-1-4-16,0 3-1 0,2-1-30 0,-3 4-15 15,2 0-21-15,-5 0-17 0,2 2-35 0,-2-1-38 16,2 4-45-16,0 0-49 0,-2 0-42 0,0-2-51 0,2-1-66 15</inkml:trace>
  <inkml:trace contextRef="#ctx0" brushRef="#br0" timeOffset="59687.3833">12162 14650 2414 0,'-9'-2'16'0,"3"1"16"0,-2-4 8 16,3 1 16-16,-1 2 3 0,0-1 10 0,1 2 12 15,0-2 6-15,2 2-2 0,0-2 3 0,3 2 3 16,-2-2 3-16,0 0 4 0,2 1-3 0,2-2-1 16,0 0-8-16,1-3-8 0,-2 2-16 0,4-2-5 0,0 1-20 15,3-2 2-15,-2-2-6 0,2 0-8 0,2 0 2 16,0 1-4-16,2-2-2 0,1 0-11 0,1-1 1 15,4 2-4-15,-2-3-7 0,2 0 1 0,1 4-2 16,0-6-9-16,3 5 3 0,-3-2 7 0,0 0 2 0,1 4-2 16,-1-2-8-16,5-1-2 0,-4 3-4 0,0-1-15 15,2-1-20-15,0 3-33 0,-3-1-21 0,0 0-45 16,-2 2-29-16,-3-1-59 0,2 2-62 0,-3-2-58 0,0 2-73 16</inkml:trace>
  <inkml:trace contextRef="#ctx0" brushRef="#br0" timeOffset="60255.8738">14073 14682 2495 0,'-9'-3'10'0,"0"3"12"0,1-4 4 0,0-4 10 16,2 3 8-16,-1 2 5 0,1 2 2 0,3 1 10 15,-2-3 3-15,3 3 5 0,0-1 22 0,4 1 7 16,-2-2 3-16,0 0 0 0,2-1 1 0,1 0 2 0,2-3-6 15,0 1-16-15,3-2-25 0,2-1-10 0,2-1-9 16,1-1-5-16,4-2-4 0,0 3-10 0,1 0-11 16,0-2 3-16,2 1-2 0,2 0-13 0,-2-1 1 0,4 1 0 15,0 1 1-15,-1 1-3 0,4-2 5 0,2-1-8 16,-1 2 0-16,4 0-6 0,-1 2-23 0,1-2-22 16,-2 1-31-16,2 1-44 0,-2 2-45 0,-2 0-35 15,0 1-62-15,-1 0-46 0,-2 0-61 0</inkml:trace>
  <inkml:trace contextRef="#ctx0" brushRef="#br0" timeOffset="61554.9772">15953 15683 2380 0,'5'0'24'0,"-5"0"6"0,3 0 5 15,-2-5 6-15,3 1-5 0,-1 1-3 0,2 1 5 0,0-1 3 16,4-2-27-16,2 0-8 0,2 1 9 0,6 0 1 15,-2 0 4-15,4 0 11 0,1-2 0 0,1 4-4 16,2-2 2-16,1 1 10 0,-1 1-15 0,4-1-9 0,-1 1 0 16,1-1-11-16,-3 1-2 0,0 1 4 0,-3 0 0 15,-3 1-8-15,-2 0 1 0,-2 0-8 0,-3 0 10 0,-5 0 1 16,0 0 1-16,-7 0-6 0,4 0 0 0,-5 0 0 16,-6-3 6-16,3 3 9 0,-6 0-9 0,0-1 1 15,-5 1-4-15,-2-2 3 0,-6 2-1 0,-2 0 1 16,-3 0-8-16,-3 2 7 0,-1-1-2 0,-4-1 7 15,0 0 5-15,0 0 9 0,-1 3-1 0,-2-3 0 0,2 0 7 16,-1 1-3-16,1 0 19 0,1 0 12 0,2 0 9 0,3-1 1 16,1 1 10-16,7-1 11 0,4 0-9 0,5 2 4 15,0-2-19-15,9 0-21 0,0 2-14 0,4-2-6 16,2 0-8-16,3 3-13 0,1-3 5 0,2 2-4 16,5 0-1-16,2-1 2 0,4 3 3 0,3-2-2 15,4 1 2-15,5 0-9 0,-1 1 9 0,7 0-8 0,-1 0 6 16,3-2-8-16,-1 2-12 0,0-1-23 0,2-1-19 15,-2 4-14-15,-5-5-41 0,-1 0-20 0,-2 2-43 16,-4-1-35-16,0-2-28 0,-5 2-39 0,-1-2-33 0,-1-4-37 16</inkml:trace>
  <inkml:trace contextRef="#ctx0" brushRef="#br0" timeOffset="65526.355">19509 15591 2776 0,'-3'-1'13'0,"-3"-2"8"0,1 0 0 0,4-4 7 15,-2 4 5-15,-1-1 4 0,0 3 5 16,0-1 0-16,1 2-7 0,1 0-5 0,2 0 16 0,-2 2 3 16,0-2-3-16,2 0 0 0,0 1-4 0,0-1-2 15,0 0-6-15,-1 0 2 0,1 0-13 0,1 0-14 16,-1 2-5-16,0-1-6 0,0-1 5 0,-1 2 2 15,1-2-7-15,0 2-2 0,0 3-6 0,-2-3 6 0,0 1 5 16,1 1 1-16,-1 4-7 0,-1-2 8 0,0 0 2 16,1 1-2-16,-3 0 2 0,2 2-1 0,-3-1 1 0,1 2 1 15,1-1 10-15,-1 0-8 0,-2 1 3 0,-2 1 6 16,1 1-9-16,0 0 3 0,0 2 0 0,-3-2 1 0,2 1-8 16,-1-1-3-16,-1 4 2 0,3-3-9 15,-1 0 14-15,-1 0-8 0,1 2-5 0,-1-1 1 0,-1-2 0 16,2 1 0-16,1 0 2 0,-3 0 7 0,1 0-4 15,1-2 3-15,-1 1 3 0,-1 1-3 0,3-2-4 0,-1 0 9 16,-2 0-4-16,0 1 1 0,-2 1 5 0,4-2 7 16,-4 1 4-16,-3 1-1 0,3-1 10 0,-4 2-5 0,1-1-1 15,-3 1 1-15,1-2-4 0,-3 2-7 0,0-1-4 16,1 1 4-16,-3-2-7 0,1 1 4 0,0 0-2 0,2-2-4 16,-1 3-2-16,-1-1-3 0,2-2 1 0,1 2 3 15,-2-1-5-15,3 0 1 0,0 0 3 0,-1 0-4 16,1 0 4-16,-1-3 5 0,3 1-3 0,-1 1-3 0,0-2 2 15,1 0-5-15,-1 1 5 0,2-1 5 0,1 1-7 16,0-2 0-16,1 1 1 0,1-1-6 0,-1 0 4 0,1 0 4 16,-1 0-3-16,0-1-4 0,4-1 2 0,-1 0 4 15,-1 1-5-15,2-2 7 0,-3 2-2 0,4-4-7 0,-1 2 2 16,1 0 0-16,3-1-2 0,-1-1-1 0,2-2 10 16,0 2-7-16,1-2 3 0,0 1-3 0,1-1-5 15,1-1 7-15,1 1-1 0,-2 0-2 0,1-1-8 0,1 0 8 16,0 2-4-16,0-2 5 0,0 0 0 0,1 0 3 15,-1 0-1-15,-1-2-1 0,1 2 3 0,0 0 2 0,-2 0-3 16,2 0-1-16,-2-1 5 0,2 1-11 0,0-1 3 16,0 1 7-16,0 0-4 0,0 0-2 0,0 0 1 0,0-1 4 15,4 1 4-15,-4-2 4 0,0 2 5 0,0 0-5 16,0 0 6-16,1 0-2 0,-1-1 4 0,0 1 0 0,0 0-4 16,0 1 1-16,0-1-11 0,0 2 4 0,0-4-4 15,0 2 1-15,0 0-5 0,2 0-4 0,-4 0 1 16,2 0-10-16,0 0 11 0,2-1-1 0,-2 1 0 0,0 1-3 0,0-1 6 15,0 0-3-15,-2 0 0 0,2 0 12 16,0 0-12-16,0 0-7 0,0 0 6 0,0-1 6 16,0 1-9-16,0 0 8 0,2 0-3 0,-2 0-6 0,0 0 0 15,0 1 9-15,0-1-6 0,0 0-8 32,-16 5 23-1,-5 2-6-16,-4 0-14 17,-3 3 12-1,-7 2-15-15,-5 2 22 15,-52 23-20-16,83-33 8 1,1 1 0-16,-1-2-5 0,0 1 3 0,-3 0 4 0,4 0 1 16,-2 0 0-16,-2 0 2 0,1 0-6 0,-1-1 2 15,-1 1 4-15,-3 1 0 0,3 0-5 0,-4-1-3 16,3 2 4-16,-5-2-2 0,1 2 4 0,1 0-3 16,-2-1 0-16,0 1 0 0,-1-2-5 0,2 1 4 0,-2-1 2 15,-1 0-2-15,0 2-4 0,-1-1 3 16,0 0-1-16,0 0 4 0,3-1 8 0,-5 2-9 0,4 1-5 15,1-3 10-15,-5 1-5 0,4-1 0 0,-4 0 3 16,3 3-6-16,-1-5-1 0,-1 5 3 0,2-4 2 0,-3 2-1 16,1-1 0-16,1 1 0 0,-4 0 0 15,2-2 0-15,2-1 5 0,0 1 0 0,-3 2-6 0,3-1 2 16,0-3 1-16,-4 1-4 0,4 0 7 0,2 1-5 16,-4-1 0-16,0 0 2 0,2 1 0 0,1-3 2 0,-2 0 0 15,1 3 2-15,1-3-11 0,1 0 10 0,-2 1-8 16,1-2 1-16,2 0 7 0,-1 1-11 0,-1 0 9 0,3 0-8 15,0 0 5-15,2 1 0 0,-1-1 2 0,-1 0-4 16,2 1 4-16,2-1 3 0,-2-1-4 0,3 1 1 16,-1-1 5-16,0-1-6 0,0-1 8 0,3 3-3 0,-2 0-6 15,1-2-1-15,2 0 4 0,-1 2 4 0,-2-1-11 16,5 1 6-16,-1 0-4 0,3-2 2 0,-4 0 4 16,0-1 1-16,5 1-5 0,-4 0 0 0,1 1 5 15,0 1-4-15,-1-4-2 0,1 3 1 0,0 1-7 0,2 0 9 16,-2 0-4-16,2 0 4 0,-1-2 1 0,1 0-8 15,0 2 10-15,0 0 0 0,2-3 2 0,-2 3-9 16,1-2 2-16,-1 0-3 0,-2 1-1 0,2 0 9 0,-1 1-6 16,-1-3-3-16,1 5 3 0,0-4 2 0,-1 2-1 15,3-1 4-15,-4 1-4 0,5 0-2 0,-3-2 5 16,1 0-4-16,-1-1 6 0,0 3-7 0,0 0 4 16,-1 0-4-16,2 0 4 0,-2 0 3 0,0 0-12 0,2 0 14 15,-1 0-17-15,-2 0 10 0,1 0 0 0,3 0 0 16,-3-1 1-16,2 1-4 0,-2 1 3 0,0-1-3 15,2 0 13-15,-1 0-5 0,2 0-4 0,0 0 2 16,-2 0-6-16,1 0 1 0,3-1 6 0,-4 0-6 16,1 1-1-16,2 0 0 0,-1 0 1 0,1 0 2 0,0 0 3 15,-1-2 1-15,1 2-4 0,-1 0 6 0,2 0 1 16,-1-1-6-16,1 1-1 0,0-1 2 0,0 1-2 16,1 0 4-16,-1-1-4 0,1 1-2 0,1 0-3 15,-2-2 5-15,1 2 3 0,1 0-3 0,1 0 2 16,-4-3-5-16,3 3 6 0,-1 0-11 0,1 0 8 0,1 0 0 15,-2 0 1-15,0 0-4 0,2 0 3 0,-1 0-2 16,1 0-1-16,0 0 10 0,-2 0-9 0,1 0-3 16,-3 0 5-16,4 0-2 0,0 0 1 0,-1 0-1 15,-2 0 3-15,3 0-6 0,-3 0 4 0,3 0-1 16,-2 0-5-16,1 0 7 0,1 0-3 0,-2 0 8 0,0 0-6 16,2 0 7-16,0 0-1 0,-1 0 4 0,-1 0-13 15,2 0 3-15,0 0 6 0,-1 0-7 0,1-1 9 16,-4 1-7-16,3 1-2 0,-1-1 0 0,2 0 9 15,-1 0-4-15,-3-1-8 0,3 2 5 0,-2-1-3 0,0 0 3 16,1-1 0-16,-1 1-7 0,0 0 11 0,-2-1-6 16,2-1 0-16,0 2 4 0,-2 0-4 0,-3-1-5 15,2 0 11-15,-1-2 1 0,1 3-5 0,-1 0 5 16,-2-2-3-16,1 1-2 0,-1-1-5 0,-4-1 10 0,4 3-10 16,-4-2 6-16,0-1-4 0,1-1 4 0,-2 4 6 15,2-2-7-15,-5-1 5 0,4 1-3 0,-4 1 4 16,1-3-6-16,1 3-3 0,-5-1 0 0,2 0 3 15,-1-1-7-15,-1 2 7 0,-2-2-5 0,1 2 4 0,0-3 4 16,-1 2 0-16,0 1-1 0,-4-4-4 0,2 4 12 16,-1-2-5-16,0 2-1 0,0-1-4 0,-1 0-4 15,0-1 8-15,-3 3-4 0,7-4-2 0,-7 3-1 16,2-3-3-16,1 3 5 0,-3-1-1 0,2 0 2 16,1-1-3-16,-3 1 1 0,2 0 2 0,2-3-2 0,-4 5-4 15,2-3 7-15,2 1-1 0,-2-1 2 0,2-1-4 16,0 2-1-16,1-1 7 0,-1 0-1 0,0 2 0 15,-1-2-3-15,3-2 4 0,-1 3-4 0,-2-1 1 0,3 0 1 16,-2 1-7-16,-1-1 2 0,4-1 4 0,-3 1-6 0,3 1 4 16,-5-1 1-16,2-1 3 0,0 2-5 15,0 0 6-15,2 1-4 0,-4-2-2 0,2 2 7 16,-2 0-5-16,2 1-3 0,1-2 4 0,-2 2 3 16,1-2-3-16,-2 1-4 0,2 1 6 0,0-2-4 0,1 2 2 15,-1 0 4-15,-1 0-15 0,3-3 8 0,-1 3-1 16,2 0 3-16,-2 0-2 0,-3 0 4 0,4-2-9 15,-2 2 2-15,0-2 7 0,0 2 3 0,0 0-6 0,-2 0 4 16,0 0-1-16,2-1-6 0,-3 0 9 0,4 1-3 16,-2 0 3-16,0 0-8 0,0-1 4 0,3 1 4 15,0-2-3-15,0 2 0 0,-2 0-9 0,-1 0 9 0,3-1 1 16,0-1 0-16,0 2-3 0,-1-1-6 0,0 0 7 16,4-2 1-16,-2 3 0 0,0 0-2 0,0 0-2 0,1 0-5 15,0 0 6-15,-1-1 2 0,3 0-7 0,-1-1 6 16,-1 2-2-16,4-2 0 0,-2 3-1 0,-2-3 4 15,2 2 3-15,-1-2-4 0,0 2 1 0,2 0 1 0,-3 0 0 16,4-1-4-16,-4 0 2 0,3 1 0 0,0-1 2 16,-3 1-2-16,4 0-2 0,0 0-1 0,-2-2 3 0,1 2-2 15,1 2 1-15,1-2-1 0,-3 0-3 0,5 1 2 16,-5-2 6-16,2 2-3 0,2 0 2 0,-2-2-2 0,1 2 0 16,0-1 1-16,0 1-2 0,1-1 6 0,0 2-7 15,1-2 4-15,0 1-4 0,-2 1 4 0,3 0 1 16,-2-1 0-16,0 0-4 0,4-1 1 0,-3 0 3 0,1 3-11 15,-1-2 9-15,3-1-2 0,-3 1-1 0,1 0-1 16,4 0 4-16,-5 0-1 0,2-1-6 0,-1 0 6 0,1 0 0 16,1 3 1-16,-1-3-6 0,0 1 4 0,3 0-3 15,-5-1-2-15,3 2 4 0,-2 0 7 0,0-2-7 16,-1 0-6-16,2 3 8 0,-1-1-3 0,-3 0 4 16,2-1-2-16,0-1 2 0,-1 0-2 0,0 0 2 0,-1 0 2 15,-2 0-3-15,0 0 4 0,2 0-6 0,-1 0 7 16,-1 2-3-16,-3-1-4 0,-1 0-3 0,5-1 12 15,-4 0-2-15,3 0-10 0,-5 0 8 0,3 0-1 0,-4 0-2 16,5 0 3-16,-6 0 2 0,3-2-8 0,-4 0 0 16,3 2 3-16,2-2-4 0,-4-1-2 0,3 0 7 15,-2 3 3-15,3-4-9 0,1 2 1 0,-2-1 1 16,1-1 3-16,2 0-2 0,0 3-1 0,2-3-5 0,-4 0-6 16,4 1 8-16,-2-2-2 0,2 3-2 0,1-2 0 0,-1-2 3 15,-1 2 5-15,-1-1-6 0,3 0-3 0,-4-2 4 16,1 2-5-16,3-2 9 0,-6 1-2 0,1-1 2 15,4 1-14-15,-4 0 4 0,4 1 7 0,-4-2-9 0,2 2 7 16,0-2-4-16,0 0 1 0,5 2-4 0,-5 0 14 16,0-2-3-16,6 3 4 0,-2-2 0 0,0 0-1 15,0 1 1-15,2-1-5 0,-2 1-3 0,2-2 1 0,1 2 1 16,-3-1-4-16,2 0 0 0,-3 1 5 0,4 0-3 16,-2-2 5-16,2 3 4 0,-2-1-7 0,3 0 4 0,0 0-3 15,0 0 8-15,2 0-6 0,0 0-2 0,-1 0-1 16,2-2-6-16,-2 3 6 0,2-1-2 0,-1 0 0 0,1-2-4 15,-3 2 4-15,1-2-8 0,2 0 11 0,0 1-8 16,0-1 12-16,1 0-7 0,0 0 6 0,1-1-3 0,1 2 2 16,-1-2 8-16,1 0-5 0,1-1 6 0,-1-1-9 15,0 1 5-15,2-1-1 0,-2-1 2 0,-1 2-3 16,3 0-1-16,-2-3-1 0,2 5 4 0,-2-2-2 0,0 0 1 16,2 0-7-16,-5 2 8 0,4-2-6 0,0 0 8 15,-1 2-1-15,1-2-3 0,-1 1 0 0,-1-1 3 0,3-1 5 16,-2 3-10-16,-2-3 4 0,4 0-7 0,-2-2 4 15,1 4 6-15,-1-3 3 0,0 1-2 0,2 0 4 0,-2 1 3 16,4-1 1-16,-2 3 7 0,1 0-11 0,-3 0 2 16,4-1-4-16,-5 6-2 0,4-3-4 0,-3 0 3 0,0 3 0 15,4-1-9-15,-2 3 12 0,-2-1-8 0,2 1-4 16,-3-2-1-16,2 5 5 0,0 0-7 0,-1 2 1 16,-3 2-2-16,-1 3-7 0,-1 1 12 0,-1 4-2 0,-3 0 2 15,2 4-2-15,-1 0 5 0,0 3 0 0,0 1 5 16,-4-1 1-16,5 3-8 0,-2-1 11 0,3-2-6 0,-1 3 5 15,1-2-8-15,1-2 5 0,1-3-5 0,2-1 3 16,1 0 0-16,3-5-3 0,-2-2-1 0,3 0-6 16,2-5 6-16,-1-1-3 0,1-1 4 0,1-1-3 0,-1-2 1 15,2 0 2-15,0 0 0 0,-2 0 2 0,3 0 1 16,0-2-1-16,-1-1 4 0,4 1 3 0,0-2-5 0,2-2-7 16,2-3 0-16,-1 1 0 0,4-4-12 0,-1-2-1 15,4-3-3-15,-1 0-2 0,0-3 0 0,0-1 3 0,2-1 7 16,-1-2-4-16,1-2 5 0,-3 1 6 0,4-2-1 15,-2 3 0-15,1 2 3 0,-4-1 1 0,1 3 1 16,-3 1-4-16,0 4 8 0,-3 1-6 0,0 1 0 0,-3 4 1 16,1 1-4-16,0 0 5 0,-1 4-3 0,1 0 6 15,-1 1-3-15,0 1-2 0,4 2-3 0,-3 2 1 0,2 0 5 16,0 2-2-16,3 0-2 0,0-1-2 0,3 3-2 16,1-1 3-16,2 2 0 0,1 1-20 0,0-1-21 15,6 0-20-15,-1 1-33 0,0-1-34 0,4 1-43 0,0-2-41 16,0 2-56-16,3 1-32 0,-2-1-49 0</inkml:trace>
  <inkml:trace contextRef="#ctx0" brushRef="#br0" timeOffset="68124.6397">22779 14575 1160 0,'-9'-3'0'0,"0"0"-2"16,1-3 1-16,-3 1 6 0,1 0 4 0,-2 0 12 0,-1-2 28 15,2 4 13-15,-3-3 21 0,1 0 34 0,-2 0 14 0,0-2 9 16,1 1 4-16,-2 2 1 0,2-1-21 16,0-2-3-16,-2 2-12 0,3-1-27 0,-1 2-11 0,0 1-16 15,-2-1-6-15,5 0-12 0,-3 1-8 0,0 1-7 16,-3-3-7-16,0 4-6 0,-1-1-4 0,-2-1-4 15,0 0 2-15,-2 1 3 0,-2-2-1 0,0 5 2 0,-3-2 2 16,1-1 3-16,-1 1-2 0,-2 0 6 0,-1-1-1 16,0 3-1-16,-1-1 2 0,1-2-2 0,-2-1-8 15,0 3-3-15,-1-2 7 0,1 2-4 0,-1 0-3 16,0-2 9-16,-2 3 2 0,0-1-2 0,-1-1 4 0,2-2 6 16,-5 2-3-16,5-1 1 0,-7 3 6 0,4-3-11 15,-2 2 1-15,-3 0-1 0,2 1 5 0,-2 0-1 16,-2-2-7-16,2 2 8 0,-1 0-3 0,-3 0 4 15,2-1 1-15,-2 1-4 0,1-2-2 0,-2 2 1 16,3 0 2-16,-2 0-4 0,2 0-3 0,-3-2-2 0,-1 2-7 16,-1-2 11-16,-1 1-3 0,0-1-7 0,-3-1 2 15,1 2-4-15,-5-3 3 0,4 2-4 0,-4 0 4 16,4 2-7-16,-1-2 1 0,1-1-1 0,2 3 5 16,0-2 4-16,1 0-1 0,4-2 5 0,-1 2 3 0,-1-1-2 15,1 0-13-15,-1 2 20 0,1-1-5 0,-4 0-7 16,2-1 0-16,-1 2 1 0,-2-1-7 0,2 0-2 15,-2 1 15-15,4-1-19 0,-4 0 0 0,4-2 8 16,-2 1 4-16,2-1-11 0,-3 0 6 0,3 0 1 0,-4-1 5 16,2 0 2-16,1-2-2 0,-3 2-7 0,0 3-2 15,1-4 5-15,-3 2-2 0,2-1-2 0,3 1-5 16,-2-2 0-16,-1 3 4 0,5-1 4 0,-1 0-1 16,0 1-6-16,3-2 4 0,1 2 7 0,-4-1-2 0,6 3-2 15,-4-3 13-15,3 3-19 0,-2-3 3 0,2 2 11 16,-3 0-10-16,2-1 2 0,0 0 1 0,1 1-3 15,-1 0-12-15,-1 1 14 0,6-1-1 0,-4-1-12 0,4-1 10 16,0 4-4-16,-1-1-3 0,2-1 4 0,0 0-2 0,1 0 4 16,-2 1-1-16,3-1 4 0,-3 0-2 15,1 1 3-15,-1-1 3 0,3 0-3 0,-2 2 1 16,-4-1-3-16,2-1 2 0,2-2-3 0,-4 4 3 0,3-1-6 16,-1 1 5-16,1-2-4 0,0 0 1 0,2 2 1 15,1-2-7-15,-1 2 6 0,1 0-6 0,2-2 6 16,-1 1-2-16,1 1 1 0,3-2 0 0,-2 1 1 15,2 1 4-15,1-2 2 0,0 0 3 0,-1 1 1 16,2-1-9-16,-1 0 8 0,0 2-6 0,0-1 1 0,4-1 0 16,-5 0 2-16,1 0-9 0,4 0 0 0,-6-1 9 15,4 3-7-15,-2-5 7 0,1 3-1 0,0 1-5 0,1-1-2 16,-2 0 4-16,0 1 2 0,0-1-6 16,1 0 0-16,1 2-2 0,-2 0 2 0,0-3 6 0,0 2 1 15,1-2-1-15,-1 2-6 0,2-1 6 0,-1 0 3 16,-1 0-1-16,2 1-2 0,0-1 0 0,-2 1-2 15,-2-2 2-15,0 0 4 0,4 2-4 0,-4-3-3 16,2 4 5-16,-1-3-4 0,1 1 2 0,-4-1 5 0,4 1-8 16,0-2 5-16,0 1-5 0,0 0 0 0,0 1 2 15,2-1 3-15,-2-1-7 0,0 0-6 0,0 3 8 16,1-2-3-16,1-1 4 0,3 1 3 0,-3 1-4 16,3 1 0-16,0-3-2 0,0 1 7 0,0-1-7 15,-1 2 1-15,4-1-1 0,-5 1 7 0,2-1-5 0,0 1 0 16,-1 0 5-16,4-1-7 0,-3 3 9 0,-1-2-3 15,3 0 1-15,-1 1-6 0,2-1 4 0,-3 1 0 16,1-1-3-16,0 0 0 0,1 2 0 0,0-2 0 16,-2 2-3-16,3 0 3 0,-1 0-2 0,3 0-2 15,0 0 2-15,-1 0 0 0,2 1-3 0,0 0-3 0,2-1 8 16,-1 0-8-16,1 2 5 0,0-2-2 0,0 2 2 16,0-2-2-16,-1 1 7 0,2 2 0 0,2-3-6 15,-4 1 4-15,1 0-4 0,0 1 4 0,2-2-2 16,0 2 5-16,-2-2-4 0,2 1 4 0,-1-1-5 0,0 1 5 15,2 0 2-15,-3-1-5 0,2 0 3 0,0 2-6 16,-1 0 8-16,2-2-5 0,-1 0 5 0,0 0-4 16,0 1 4-16,0-1 0 0,2 2 0 0,-3-2 1 15,3 0-11-15,0 0 7 0,-1 2 0 0,2-1-2 0,-1 1-7 16,0-2 2-16,1 2 4 0,1 1-1 0,-2-1 5 16,1 0-4-16,2 0-1 0,-1-1 2 0,-2 1 7 15,4 0-3-15,-4 1-7 0,4 0 6 0,-3-1-7 16,2 1-1-16,0-1 3 0,-1 2 1 0,0-1-6 0,1 1 2 15,-1-3 5-15,-1 4-3 0,-1-1 2 0,1-1 1 16,0 0 0-16,3-1-4 0,-5 3 4 0,3-1 2 16,-2-1-5-16,2 2-2 0,0-3 7 0,-2 1 2 0,2 3-7 15,0-3 5-15,-1 2-4 0,0-2 2 0,0 1-1 16,1-1-1-16,-2 2-3 0,2-1 1 0,0 1-4 16,0-2 3-16,0 2 5 0,0 2-1 0,0-3 1 15,0 2 0-15,1-1 1 0,-1 1-6 0,2-1 7 16,0-2-4-16,-1 4-2 0,3-2 1 0,-2 0 1 0,1 0 2 15,0 2-1-15,0-3 5 0,0 4-2 0,-2-3 6 16,0 0-5-16,0 2-3 0,0-2 4 0,0 3-2 16,-2-1-1-16,3 0-4 0,-4 0 5 0,4 2-8 0,-2-3 6 15,0 3 0-15,-1-4-7 0,2 6 6 0,-1-5-5 16,-1 2 9-16,0 0-3 0,1 0-3 0,-2 1 1 16,2-1 2-16,0 1 3 0,-1-3-1 0,0 1 6 15,1 0-8-15,-1 0 0 0,-1 2 6 0,0-3-6 0,2 1 3 16,2-2-6-16,-4 3 3 0,2-2 1 0,-1 1 1 15,4-1-1-15,-4 1-1 0,2 0 0 0,0 0-1 16,-1-1 6-16,2-2-2 0,-1 3-6 0,0-2 1 16,0 2 4-16,0-1-2 0,2 0 4 0,-2 0 3 0,-1 0-4 15,3 2-5-15,0-1 7 0,-2 0-5 0,2 2 3 0,0-1-1 16,-3 0-5-16,3 1-1 0,-2-1 4 16,2 0 3-16,-3 1-1 0,3-2 6 0,2-1-2 0,-1 0 4 15,2 0 4-15,-2-1-1 0,2-1 0 0,2 0-3 16,0-2 1-16,0 1-9 0,1-1 1 0,0 1 5 15,1-1-7-15,-2-1-4 0,2 0 0 0,-3 2 6 16,4-3-3-16,0 3-3 0,-1-2-5 0,-2-1-14 16,3 1-5-16,0-1-14 0,-2 0-13 0,0 0-13 15,1 0-16-15,1 0-11 0,-2-1-24 0,2 1-27 0,-2-1-16 16,1-2-14-16,-1 3-25 0,1-3-17 0,-4 1-14 16,1-3-4-16,0 0-3 0,-1-1 7 0,4-2-5 15,-2 0 7-15,-1-3 23 0</inkml:trace>
  <inkml:trace contextRef="#ctx0" brushRef="#br0" timeOffset="68409.8336">12526 14449 352 0,'2'-16'7'0,"-2"1"11"0,0 4 14 0,1-1 9 0,1 1 0 16,-2 3 4-16,1 1 0 0,-1 0 9 0,0 4 3 15,0-1 6-15,0 3-1 0,-1-3 3 0,2 4 6 0,-2 0 11 16,2 0 5-16,-1 0-5 0,0 0-1 0,0 0-13 16,0 0-12-16,2 2-11 0,-2-2-4 0,2 2-14 15,-2-1-8-15,0 3 0 0,1-1-5 0,-2 2-4 16,-1 2 5-16,0 1 1 0,1 1 7 0,-2 3-2 0,-2 2 2 15,1 1-2-15,-1 3 0 0,0 0-2 0,-2 2-2 16,3 0 2-16,-1 1-10 0,-3 1-2 0,3-3 5 16,2 2-2-16,2-3-2 0,-3-1 8 0,3-2-7 0,1-2-7 15,0-2 5-15,0-2 4 0,1-1 2 0,3-3 6 16,-3-1-3-16,2 0 2 0,2 1 5 0,-2-4 2 16,3 2 1-16,2-2-3 0,-1 1-6 0,1-1 0 15,3-1-5-15,0 0-2 0,-1-1-6 0,3-1 2 16,0 1-9-16,3 0-14 0,0-1-14 0,1-3-31 15,1 2-37-15,2 0-59 0,2-3-57 0</inkml:trace>
  <inkml:trace contextRef="#ctx0" brushRef="#br0" timeOffset="71014.4061">27849 15441 1528 0,'-9'-3'2'0,"-1"1"2"0,-1-5 0 16,3 4 3-16,-3 1 8 0,0 0 6 0,0 2 10 15,-2 0 10-15,-1 0 5 0,1 0 17 0,-1 1 15 0,0 1 12 16,-2 0-1-16,0 0 0 0,-3 2-2 0,3-1-7 15,-4 1-3-15,1 1-7 0,0-1-13 0,-3 1-8 16,2-1-5-16,0 3-3 0,-5 1 1 0,3-2 2 0,-1 1-1 16,-4-1-8-16,-1 2-1 0,0 0-1 0,-2 0 7 15,-2-1 1-15,-2 3-7 0,-1-3 1 0,-1 1 0 16,-1 1 2-16,-1-1-2 0,-1 0-3 0,-1 1-4 0,-1-3-5 16,-3 2-2-16,1 0 0 0,-4-1 3 0,-1 0-9 0,-1 0 10 15,-3 2-2-15,-2-1-6 0,1 0 0 0,-4 1 1 16,-2 1-7-16,1-1-3 0,-1-1-2 0,1 1-7 15,1-4-2-15,0 3 3 0,-2-1 3 0,1-2-2 16,-1 0 4-16,-1-1 3 0,2 2 0 0,-2-3-1 0,-2 0-2 16,2 1 0-16,0 0-1 0,-2-1 1 0,2-1-7 15,0 0-4-15,4 3 2 0,-6-3-3 0,3 1 4 16,-1 1 6-16,0-1-7 0,0 1-3 0,0 1 15 16,0-3-5-16,0 1 4 0,-2 3 0 0,2-2 3 0,-1-1-10 15,-1 3 4-15,0-1-2 0,2 0-1 0,0-2 3 16,0 2 0-16,-1 0 4 0,-3-1 6 0,1 1 3 15,-2 0 1-15,-3-3 1 0,-3 3-5 0,3 0 8 0,-2-2-6 16,-2 1-5-16,4-1 0 0,0-1 1 0,1 1 3 16,0 1 5-16,2-3 3 0,-1 3-9 0,-1-2 4 0,2-1 4 15,-1 3-5-15,-2 0-4 0,2-3 5 0,-4 3-5 16,0 0-8-16,1-1 3 0,-1-1 1 0,2 2-2 0,-1 0-1 16,-1-1 1-16,2 0-7 0,-1-1 0 0,-2 3 4 15,-1-3 1-15,1 3-2 0,-1-4-1 0,-3 3-1 16,1-1 2-16,1-1 4 0,-1 0-2 0,1-1 1 15,0 2 1-15,0-2-6 0,1 0 7 0,-2-1 2 16,4 2 5-16,-2 0-6 0,-2-2 4 0,2 0-6 0,-1 3 1 16,3-3 2-16,-3 2-5 0,0-2 3 0,0 2-8 15,-1-1 0-15,-2 0 1 0,0-2 4 0,-3 1-6 0,0 1 2 16,3 1 3-16,-3-1-8 0,3-1 4 0,-1 0 7 16,4 0-10-16,3 0 3 0,-2 0-2 0,2-1 4 0,2-1 4 15,-1 1-8-15,1 1 2 0,2-1-4 0,-1 1 7 16,1 0-6-16,1-2 7 0,4 2 1 0,1 0-5 15,-2 0 5-15,3 0 0 0,4-2 0 0,-5 2-5 16,3 0 6-16,-2 0-1 0,-1 2-5 0,0-2 2 0,3 0 0 16,-1 0-2-16,1 2-4 0,0-1 11 0,5-1-9 15,-4-1 1-15,6 2 2 0,0-1-4 0,4 0 3 16,-3 0-2-16,4-1 2 0,0-1-3 0,2 0 1 0,-3 2 2 16,2-1-1-16,-2-1 6 0,3 2-4 0,-1-4 1 15,0 3 5-15,1 0-6 0,1-2 4 0,0 2 0 16,2-1 2-16,0 1-4 0,2 0 5 0,1 1 2 0,2 0-12 15,1-3 14-15,-1 3-6 0,2-3-4 0,0 3 5 16,3 0-9-16,-2-1 3 0,2 0-2 0,0 0 9 0,0 1-13 16,2-1 2-16,-2 1 6 0,3-2-6 0,-3 2 5 15,2 2-10-15,-2-1 11 0,0-1-7 0,0 0 1 16,0 0 8-16,2 1-8 0,-2 0-1 0,0-1 4 0,1 1 8 16,3-1-9-16,-1 2 3 0,0-1 3 0,2-1-4 15,0 3 3-15,2-3-3 0,1 2 1 0,-2 0-5 0,2-1 1 16,5 2-3-16,-5-1 0 0,1 2 0 0,5-4 8 15,-2 3-3-15,1-1-1 0,0 0 6 0,3-1-4 16,-7-1 6-16,5 3-2 0,-1-2-5 0,0 2 0 0,-1-2-2 16,0 3 5-16,1 0-4 0,-1-1 4 0,-3 2-1 15,4-3-6-15,-5 3 9 0,0-3-8 0,1 5 6 16,0-6-4-16,-4 3-1 0,3-1 0 0,0-1 2 0,0 3 2 16,-2-3-5-16,1 1 3 0,0 0-2 0,-1-1 6 15,2 0 0-15,2-2-2 0,-2 3-5 0,1-1 6 0,-1 0-1 16,1-1 3-16,-1 2-4 0,4-2-1 0,-3 2-13 15,0-1 16-15,-1 1-3 0,1 1-14 0,1-3 18 0,0 1-13 16,-1 0 9-16,-1 1-9 0,0-2 18 0,-2 2-17 16,2-2 9-16,-5 2 12 0,2-2-18 0,-2-1 15 0,0 5-7 15,-1-3-1-15,-1-1 5 0,-2 1-3 0,0 1 0 16,1-1-4-16,0 0-2 0,-1-2 0 0,-1 0-1 0,1 0 5 16,1 0-5-16,-1 3-1 0,0-6 4 0,1 3 4 15,1 0 1-15,-1 3-7 0,4-3 4 0,-3 0-6 0,2 0-1 16,2-3 12-16,-2 3-9 0,2-1 4 0,-1 0-1 15,1-2 3-15,0 1-1 0,1 0 4 0,-1-1-3 0,-2 3-10 16,-2-2 13-16,3-1-11 0,-4 3 1 0,0 0 5 16,0-2-7-16,0 0 8 0,-1 2-5 0,1-1 4 15,-1-1-12-15,-1 0 12 0,1 2-1 0,-1-3-2 0,2 1 4 16,-2-1-5-16,2 1 2 0,2 0-5 0,-1 2 9 16,-1-2-9-16,4 0 3 0,0 2 2 0,1-1-3 0,-1-2-2 15,3 3 5-15,-1-1 12 0,2-2-12 0,1 2 5 16,-1-1-9-16,0 0 4 0,3-1 0 0,-1 3 5 0,-1-2-3 15,2-1-7-15,-1 1 11 0,-1-1-7 0,0 0 9 16,3 2-10-16,-3-2 4 0,3-1-4 0,0-1 2 16,0 2 0-16,1-2 0 0,0-1 5 0,4 0-3 0,2-1 11 15,-2 1 7-15,4-2-2 0,1 2 5 0,-3-1-6 16,4-2-6-16,1 2 4 0,1-1-1 0,-1-1-6 0,0-1-6 16,1-2 3-16,2 4-9 0,0-3-1 0,1 1 4 15,0 0-1-15,1 3-3 0,1-1 5 0,-2 1-2 16,2 1-6-16,-2-1 10 0,2 0 1 0,2 4 0 15,-2-3 1-15,2 2-6 0,-2 1-6 0,0-1-1 0,1-2 6 16,1 2-7-16,0 1 0 0,-2-2 4 0,3 0-8 16,-2 0 11-16,3 1 3 0,-1-3-8 0,-2-1 3 0,4 2 2 15,-4-1 4-15,3-1-11 0,-1 0 10 0,0-1-1 16,2 1-8-16,-2 1 13 0,-1 0-6 0,1-1-1 16,-2 0 3-16,1 1 5 0,-2 2-4 0,3 1-2 15,-3 2 2-15,0-1-6 0,0 2 5 0,0 0-8 0,0 1-2 16,0 0 7-16,0 1-5 0,0-1 3 0,0 0 1 15,0 0 4-15,0 1-6 0,1-1 6 0,-1 0-7 16,0 0 1-16,-1 0 2 0,2-1 3 0,-2 1-7 0,2 1 4 16,-1-1 1-16,0 1 0 0,0-1 6 0,0 0-2 15,0 0-4-15,0 2 0 0,0-2 3 0,-1 0-5 16,1 0 6-16,-3 2-15 0,1-2-12 0,1 2-29 0,-2 1-17 16,-1 0-30-16,0 1-26 0,-1 1-33 0,0 0-47 15,-3 0-48-15,4 0-52 0,-4-1-54 0,3 1-62 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2T01:04:34.9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2217 17529 3064 0,'-1'2'1'0,"-4"-1"8"0,0-1 2 16,3-1 1-16,-4 1 1 0,2 0 15 0,-1 0 5 0,3 1 10 16,-1-2 13-16,3 1 19 0,0 0 19 0,0 1 20 15,2-1 17-15,-2-1-5 0,1 2 5 0,-1-2 0 0,2 2-12 16,-4-2-22-16,2 2-10 0,2-1-15 0,-4 0-18 16,4-1-10-16,-2 1-2 0,0 0-11 0,0 0 3 0,0 0 2 15,1-2 0-15,1 2-10 0,0 0 4 0,1 0 11 16,0 2-2-16,3-1 6 0,2-1-5 0,0 3-5 0,-2-1-1 15,7 0 10-15,-4 0 2 0,4 1-7 0,0-3 0 16,1 0-1-16,0 2 3 0,2 0-2 0,0-2-4 0,0 0-1 16,1 1-9-16,0-2 3 0,1 2-3 0,-1-1-7 15,-1 0 2-15,3 0 4 0,0 0-4 0,-2 0 2 0,2 0 0 16,-1-1-6-16,0 1-1 0,3-2 4 0,-3 2-5 16,2 0-4-16,-2 0 2 0,4 0-12 0,-2-2 6 15,2 2 3-15,-1 0-5 0,1 0 3 0,0-2-3 0,0 1 1 16,-1 1-1-16,-1 0 2 0,-2-2 3 0,2 2-3 15,-3-2 1-15,-2 1-5 0,2 1 9 0,-4 0-2 0,1 0-3 16,-3-1 0-16,0 1-3 0,2 0 3 0,-2 1 3 0,0 0 2 16,-2-1-7-16,3 0 5 0,-3 2 16 0,2 0-5 15,0-2 6-15,-4 3-1 0,5-3-1 0,-4 4 1 16,0-3 3-16,-2 1 2 0,2-1-11 0,-3 1 8 0,0 0-4 16,1-2 1-16,-3 0 3 0,3 0 0 0,-4 0-4 15,3 0-2-15,-4 0 4 0,4 0-4 0,-5 0 2 16,2 0-4-16,-1 0 1 0,2 0-3 0,-1 0 4 0,-2 0 3 15,2-2-5-15,-1 2-1 0,1 2 1 0,-2-4-5 16,4 4-4-16,-2-2 2 0,-1 0-4 0,-1 2-5 16,2 1-6-16,-2-3 12 0,2 0-11 0,-2 0 0 0,-2 0 6 15,2 0-4-15,-2 0-4 0,2-3-3 0,0 1-3 0,2 2-23 16,-2 2-16-16,-2-4-12 0,2 4-48 0,0-1-35 16,0 1-52-16,0-2-59 0,0 0-53 0,-1 2-78 15,1-1-73-15,-2 1-115 0,2 2-88 0</inkml:trace>
  <inkml:trace contextRef="#ctx0" brushRef="#br0" timeOffset="6759.7479">22554 7628 1765 0,'-3'-5'20'0,"-4"-2"30"0,1-1 14 15,3 2 9-15,1 0 11 0,-1 2 10 0,0 1 21 0,1-1 9 16,1 4-3-16,1-3-8 0,1 3 2 0,-2-1 5 15,1 1-14-15,1 0 0 0,-1 0-7 0,0 0-8 16,0 0-19-16,0 0-12 0,0 0-24 0,2 0-11 0,-2 0 6 16,0 0-6-16,0 0-17 0,0 0-1 0,0 0 3 15,2 0-4-15,-1 0 10 0,-1 1-2 0,0-1 2 0,2 0-2 16,-2 0 2-16,1 0-2 0,-1 0 4 0,0 0-4 16,0 0 0-16,0 3-1 0,2-3-10 0,-2 0-1 15,0 1 8-15,0 0-10 0,-2 1 0 0,4-1 1 0,-4 1-4 16,4 1 1-16,-2 1 1 0,0-1-1 0,0 2-3 15,0-1 5-15,0 4 5 0,2-2-10 0,-1 2 5 16,2-1-6-16,-1 1 6 0,1-2-2 0,-2 2-1 16,4 0 5-16,-2-1-5 0,1 1 3 0,-1-2 1 0,0 1-1 15,0-2 0-15,2 3 0 0,-2-4 5 0,0 1-8 16,-1-1-1-16,-1 0 8 0,2 0-4 0,-3 1 4 16,2 1 0-16,1-4-1 0,-3 2-6 0,2-1 9 0,0 1-4 15,-1-2-2-15,-1 1-2 0,2-3 4 0,-2 0-7 16,1 3 8-16,-1-3 5 0,0 1 0 0,3-1 10 0,-3 0 1 15,2 0-3-15,-2 0 8 0,1-1 10 0,-1-2-13 16,3 3-2-16,2-3 4 0,0-1-9 0,3-1-4 0,1 1 6 16,3-2-8-16,0-1-5 0,2-1 5 0,4-1 2 15,2 0-7-15,2-1 4 0,4-1-1 0,-1-4-1 16,2-1 0-16,5 0 2 0,2-3 1 0,3-1-5 0,-1-4-1 16,2-1-1-16,4 2 4 0,-2-4 0 0,1 1-3 15,0-2-4-15,-3 2 0 0,-1 2-2 0,-4 0-1 16,-1 2 0-16,-2 3-7 0,-7 1 4 0,-1 4-1 15,-2 1 9-15,-5 2-9 0,0 1 6 0,-3 3 5 0,-3 2-4 16,1 1 5-16,-2 1-7 0,-2-2 4 0,-1 5-9 16,-2-2 9-16,0 1-1 0,-1-1-6 0,-2 2 4 15,2 0 0-15,-2 0 4 0,0 0-7 0,0 0 4 0,0 0-4 16,0 0 1-16,1 0-10 0,-2 0-15 0,1 0-16 16,0 0-21-16,-2 0-17 0,0 0-36 0,2 0-29 0,0 0-37 15,0 2-16-15,0-1-30 0,0-1-43 0,0 2-37 16,0 2-47-16</inkml:trace>
  <inkml:trace contextRef="#ctx0" brushRef="#br0" timeOffset="8166.3119">24259 7670 1755 0,'2'-2'21'0,"0"-1"25"0,-1 0 18 0,3-2 12 16,-2 4 10-16,-2-2 5 0,2 3 4 0,-1-2 1 15,-1 2-20-15,0 0-20 0,0 2-17 0,0-2-9 0,0 0-8 16,0 1-6-16,2 1-2 0,-2-1-5 0,0-1 3 15,0 0-8-15,0 3 2 0,2-3-8 0,-1 2-2 16,-1 1 7-16,2 2-4 0,1-3 15 0,0 3 13 0,1 0 11 16,0-1 10-16,0 1 13 0,3-1 13 0,-1 0-3 15,1 0 7-15,-1 1-5 0,2-2-19 0,-2 1-6 0,-1-1-14 16,2-1-10-16,-3 2-7 0,1 0-3 0,-1 0-9 16,1-4-8-16,-1 5 6 0,0 0-6 0,0-2 4 15,0 1 1-15,0 1-4 0,1 1-1 0,0-1 6 16,0 1-3-16,0 1-3 0,3-2 3 0,0 0 2 0,-2 0-1 15,2 0 6-15,0 0-3 0,4-2-2 0,0-2 7 16,2-1 6-16,0 0 12 0,3-1 2 0,1-4-7 16,4-1-2-16,1-3 3 0,0 0 7 0,2-3-5 0,0 1-5 15,-1-3-6-15,1 0-9 0,-2-1 8 0,0 0-5 16,-1-1 3-16,0-2-11 0,-2 1 6 0,0 0 1 16,0 3-10-16,-4-1 6 0,2-2-3 0,-6 5-2 0,2 0 2 15,-2 3 2-15,-3-1-5 0,0 3-2 0,-2-1-6 16,-1 4-11-16,-1-1-11 0,0 2-18 0,-2 1-28 15,0-1-26-15,-2 2-43 0,1-2-49 0,-2 3-44 0,0 0-58 16,0-1-74-16</inkml:trace>
  <inkml:trace contextRef="#ctx0" brushRef="#br0" timeOffset="8708.2832">25865 7640 2255 0,'7'-18'4'0,"0"-1"13"0,-2-2 7 0,3 6 8 15,-5 1 2-15,4 6 3 0,-4-1 3 0,0 5 14 16,2-1 8-16,-4 2-2 0,1 3-6 0,-1 0-8 16,1 0-8-16,-2 0-1 0,0 0-3 0,2 3-15 15,-2-2-15-15,1 0-9 0,-1 2-3 0,3 1 5 0,-1-1 0 16,1 3 6-16,2 1-4 0,1 1-1 0,-1 2 2 0,1-2 2 15,2 1-1-15,-1 0-2 0,2 1 7 16,0-2 4-16,1 1 10 0,2-4 20 0,3 3 21 16,-1-4 3-16,0 1 10 0,5-1 13 0,0-2 2 15,0-2-1-15,3-1 5 0,3-2-14 0,-2-4-21 0,2 3 2 16,2-1-13-16,-2-2-10 0,4-2 1 0,-1 1-15 16,-1-3-4-16,1 0-5 0,2-1 4 0,0-1-8 15,0-1 4-15,2-3 2 0,1 0-16 0,0-3 10 16,-1 0-8-16,3-3 1 0,-2 2-6 0,-1-1-1 15,-1-2 0-15,-2 6-3 0,-4-1 5 0,-3 2-9 0,-3 3-6 16,0 2-9-16,-6 2-11 0,-1 0-9 0,-4 3-19 16,-1 0-37-16,-2 3-25 0,-2-2-32 0,-3 4-47 15,-2-1-48-15,-1 3-51 0,-3 0-56 0,-9 3-45 0</inkml:trace>
  <inkml:trace contextRef="#ctx0" brushRef="#br0" timeOffset="9732.1305">20222 9665 2895 0,'0'3'13'0,"-1"-3"8"0,-1-3 11 16,5 2 9-16,-6 0-2 0,2-1 4 0,1 2 1 15,-2 0 1-15,0 0-8 0,2 0 15 0,0 2 4 16,2-1 0-16,-2-1 8 0,2 1-1 0,-2-1-2 0,1 0 3 0,1 0-9 16,-1 0-23-16,1 0-11 0,0 0-10 15,3 3-1-15,2-3-4 0,3 0 10 0,3 0-3 16,4 0 8-16,6 3 3 0,6-2-3 0,7-1 3 0,4 1-11 16,7-1 6-16,7 3-11 0,1-1-1 0,7 2 6 15,4-1-2-15,1 1 4 0,2 0 0 0,3 0 4 16,3 1 1-16,0 0-2 0,3 0 3 0,-1 0-15 0,-2 1 4 15,0 0-7-15,0 0-4 0,-3-1 2 0,-6 3-6 16,-2-3 5-16,-8 2-3 0,-2-2 8 0,-4-1-5 16,-4 2 2-16,0-2 4 0,-1 2-4 0,-2-2 0 15,0 1 1-15,1 2-1 0,-2-2-5 0,-1 3-11 0,1-4-21 16,0 5-35-16,-4-3-28 0,-2 0-64 0,-2-1-67 16,0 0-91-16,-6-2-125 0</inkml:trace>
  <inkml:trace contextRef="#ctx0" brushRef="#br0" timeOffset="10221.0795">24623 10023 3296 0,'-8'-2'1'15,"2"-2"4"-15,-2 1 7 0,6-5 2 0,2 4 0 16,-3 2 2-16,3 2-2 0,2 0 0 0,1 0 17 16,3-3 19-16,2 3 14 0,3 0 19 0,6 0 3 0,5-3 2 15,4 3 7-15,6-1-4 0,7 1-12 0,2 0-25 16,8 1-20-16,4 2-21 0,2 1-3 0,6 2-8 15,3 1 5-15,5 1 3 0,2 1-7 0,4 2 2 0,3 0-2 16,3 1 2-16,3-2-3 0,0 1 4 0,-1-1 1 16,1-2-14-16,-5-1-4 0,-3 0-19 0,-1-2-24 15,-3-1-28-15,-6-3-39 0,1 2-53 0,-1-6-85 16,-4 2-87-16,1-3-112 0</inkml:trace>
  <inkml:trace contextRef="#ctx0" brushRef="#br0" timeOffset="13641.7427">17244 6438 2187 0,'-8'-2'18'0,"0"-3"15"0,-2-1 11 0,3 0 13 15,-2 3 10-15,-2-2 6 0,1 3 2 0,-1-1 12 16,0 1-3-16,2 0 2 0,-1-1 5 0,-1 0-3 15,3 2 1-15,-2-2 7 0,1 3 4 0,1-2 0 0,-1-1-13 16,1 3-6-16,-5-2-8 0,5 1-9 0,-1-1-3 16,-4 2-7-16,4-3-1 0,-4 3-19 0,4-1 6 15,-4-2-7-15,-3 3-7 0,3 0 3 0,-4 0-4 0,1 0-6 16,-3 0-4-16,-3 0 9 0,1 3 1 0,-2-2-5 16,-1 1 8-16,-1-1 0 0,0 2 5 0,-1-1 1 15,1 2 7-15,0 0 1 0,0-3 0 0,-1 4 2 0,3-2-5 16,-1 1-2-16,2-1-5 0,0 2 4 0,1-2 1 15,0 3-2-15,-1-1-6 0,2 1 2 0,1-1-5 16,0 1-2-16,0 1 3 0,0 0-11 0,0-1 3 0,0 1-2 16,0 2 2-16,-1-1 6 0,2 0 1 0,-1 1 4 15,1 0-13-15,0-1 13 0,1 1-14 0,2 2 2 16,0-2-6-16,2 3-12 0,0 0 2 0,0 0-6 0,2 2 11 16,-1 2-10-16,2-1 6 0,2 2-1 0,-1-1 2 15,1 3 3-15,2 0-2 0,-1 0 2 0,2 1-5 16,4-1 6-16,-3 1-8 0,0-1 4 0,4 1-2 15,0-1 3-15,0-2-5 0,2 1 18 0,0 0-4 0,0 1-4 0,0-2 6 16,-1 1 4-16,1-2-4 0,0 0-2 16,1 0 9-16,-2 1-25 0,6-3 11 0,-4 1 8 15,2 2-7-15,2-3 1 0,0 3 0 0,-1 0 7 0,2 2-7 16,1-1 10-16,-1 1-8 0,4 2-7 0,-2 0 8 16,3 0-3-16,-1-1-2 0,1 1-2 0,2 1-2 15,1-2-1-15,0-2 9 0,1 2-4 0,0-2-4 0,-1-2 3 16,3 1-5-16,-2-5-3 0,2 3 9 0,2-4-5 15,0 1-6-15,-3 0 0 0,4-2 1 0,-4-3-7 16,1 4 12-16,0-5-2 0,0 5-2 0,-4-5-4 0,1 0-1 16,-2 0 5-16,2-1-4 0,-2 1 4 0,2-2-4 15,0-2 6-15,-1 3-7 0,2-2 10 0,-1-2 2 16,3 2-3-16,-2-3 2 0,2 0-1 0,1 0 2 0,1 0-1 16,0 0-2-16,2 0-3 0,1-3-1 0,-3 2 8 15,2-1 1-15,-1-1-8 0,2 0 3 0,-2-2-4 0,0 4 4 16,0-2-2-16,-2 0 3 0,0-2-1 0,-1 1-10 15,-1-1 8-15,0 1 2 0,-2-1-4 0,3-1 1 16,-2 1 3-16,3-4-8 0,-3 4 3 0,2-3 1 16,0-1-2-16,0 1 4 0,-2-1 1 0,2-1-1 0,-3 1-8 15,1-1 14-15,-1 0-10 0,0 0 2 0,-2-2 3 16,0 3-13-16,1-3 6 0,-3 0 6 0,-1-1-6 16,2 4-3-16,-4-6 5 0,1 5 4 0,-1-3-4 0,-2 2 8 15,1-1-12-15,-3 0-3 0,3-1 7 0,-3 2 2 16,0-3-1-16,2 1-9 0,-2 1 5 0,-2 0-1 0,2-1-1 15,0 0 5-15,0-2-10 0,0 1 1 0,-2-1-4 0,2 0 4 16,0-1-3-16,-2-1 3 0,1 0 7 16,0 0-8-16,-3 0 12 0,1 0-9 0,0 2 10 0,-2-2 3 0,0 4 5 15,0-3-7-15,-2 4 1 0,0-1 3 16,1 0 5-16,-3-2-4 0,0 2-7 0,3-3 3 0,-4 2-8 16,0-1 5-16,2 1 0 0,-4-1 6 0,2 1-8 15,0-1 9-15,0 1-5 0,0 0-6 0,0-1 12 0,-1 2-1 16,1 1-3-16,-1-2-4 0,1 1 1 0,-1 2-4 15,1-2 3-15,-2 1 3 0,2 0-10 0,-2 0-4 16,-1 2-3-16,0-2-6 0,1 0 4 0,-5 0-1 16,4 3 5-16,-4-3-3 0,1 1-1 0,-2 0 3 0,-3-1 3 15,2 1 10-15,-3-1-9 0,-1 1 5 0,1 0-3 16,-4 1-1-16,5-1 8 0,-4 2-8 0,1 0 9 16,1 0-10-16,0 0 11 0,2-1-7 0,-2 3 8 0,2 0-6 15,-2 1 3-15,0-1 7 0,2 1-9 0,1 1 0 16,-1 0-8-16,-1 1 12 0,0 0-10 0,-1-3 8 15,0 4 4-15,-1-1-11 0,-3 1 5 0,0-1 8 0,3 1-5 16,-5 3-4-16,2-2-1 0,1 2 4 0,-1 2-4 0,2-2 3 16,1 0-8-16,0 0 7 0,2 0 7 15,2 0-5-15,1 3 0 0,2-3-22 0,2 2-16 0,-1-2 0 16,2 0-3-16,-1 3-22 0,1-2-19 0,1 0-9 16,0 1-11-16,-4 0-1 0,3 1-10 0,0 0-17 15,1-1-34-15,-3 0-19 0,1 2-29 0,1-1-47 0,-4-1-52 16,2-1-55-16,1 4-74 0</inkml:trace>
  <inkml:trace contextRef="#ctx0" brushRef="#br0" timeOffset="22635.3164">18346 12076 1798 0,'0'2'13'0,"-1"-2"9"0,-1-2 17 0,4 1 0 16,-2 0 16-16,0 1 3 0,-2 0 4 0,4 1 7 0,-2-1 0 15,-2 0 10-15,5 0-5 0,-3 1 12 0,0-1-15 16,2 0 8-16,1 0-9 0,-3 0-2 0,0 2-12 15,0-2-19-15,0 0-6 0,0 0-11 0,0 0-1 16,0 0 13-16,0 0 2 0,0 0-14 16,0 0 5-16,0 0 4 0,0 0 5 0,0 0-1 0,0 0 1 15,0 0 6-15,0 0-7 0,0 0 6 0,0 0-10 16,0 0 0-16,0 0-2 0,0 0 2 0,0 0 1 16,0 0 4-16,0 0-4 0,17 7-1 0,-9-5 1 0,5-1-2 15,-2-1 1-15,3 3-10 0,4-3 1 0,0 1-10 16,0 1 1-16,2 1 0 0,4-3-1 0,1 3-2 0,-2 0-4 15,4-1 1-15,-1 1-3 0,3-1 3 0,-1 0-1 16,2 0 3-16,-1 1-7 0,-3 0-3 0,3-1-1 16,-2 2 8-16,-1-1-1 0,0 1-5 0,3 1 2 15,-4 0-8-15,2-2 8 0,-1 0 0 0,1-1 5 0,-2 2-5 16,0-1-6-16,1-1 2 0,-4 1 4 0,4 0 0 16,-4-1-3-16,-1 1 3 0,0-2-8 0,-2 3 2 15,-1-2 12-15,1 0-4 0,-5 2-9 0,3-3 9 0,-4 1 3 16,1 0-2-16,-1 0 5 0,-1-1-2 0,1 2-9 15,-3-1 3-15,1-2 6 0,-2 1-7 0,-1 1-2 16,3-1 3-16,-3-1-3 0,-1 0 3 0,1 0 4 0,-1 3 1 16,-1-3-6-16,1 1 4 0,-1 1 3 0,1-1-3 0,0-1 4 15,1 1-4-15,-1 2 0 0,1-2 4 16,-1 0-6-16,1 1 4 0,-3-2-5 0,2 2 5 0,-4-2-9 16,3 0 8-16,-6 0-30 15,0 0-27-15,0 0-58 0,0 0-64 0,0 0-110 16,0 0-145-16</inkml:trace>
  <inkml:trace contextRef="#ctx0" brushRef="#br0" timeOffset="24735.8971">16189 7333 1657 0,'-10'0'4'15,"0"3"0"-15,0-3 0 0,3 0-3 0,1 2 2 16,-5 0-2-16,0 6 1 0,-2 1 9 0,-1 4-2 16,0-1 4-16,-5 5 2 0,-1 4 7 0,0 3-3 0,-2 2 6 15,0-1-1-15,0 7-9 0,0-1-8 0,0 1-5 16,1 2 4-16,0-1-7 0,3 1-1 0,-2 3 0 15,3-1-1-15,-2 3 7 0,3-1 11 0,-1 2 5 0,3 3 0 16,-3 1 11-16,-1-1 8 0,1 6 9 0,-1-2 11 16,-1 3 13-16,0 1 4 0,2 3 3 0,-4-1 0 15,3 5 8-15,-2-4-7 0,2 4-10 0,-3 0-3 0,2-2-8 16,-2 0-3-16,1-1-4 0,1 0-9 0,-2-1-3 16,4 1-8-16,-4-2-1 0,3-4-5 0,3 2-7 15,0-3-3-15,2 0-1 0,0-2 4 0,0 0-9 16,2 0 14-16,1-2-4 0,0-1 4 0,2-2-2 0,0-1 5 15,-1 0 9-15,4-3-10 0,-2-3 8 0,6 0 8 16,-2-1 6-16,-1-3-7 0,4 1 1 0,0-2-8 16,0 0-8-16,0 3 8 0,2-1-7 0,1-2-10 0,0 0-3 15,1 0 4-15,-1-2-6 0,2-3 3 0,1 0 2 16,2 2-2-16,0-6-1 0,-2 4-6 0,5-3 3 16,-3-3-3-16,1 2-1 0,1-1-1 0,1 0 1 0,0-2-6 15,1 0 2-15,1 3-1 0,3-3-1 0,-2 0 4 16,1 1 6-16,4-3-3 0,-1 2-4 0,0-1 10 0,2 0 1 15,1-2 4-15,1 1-3 0,-1-2 0 0,2-1-4 16,2 1-1-16,0-3 0 0,-2 4-1 0,2-4-7 16,4 2-1-16,-2-2 4 0,3 2 1 0,0-2-5 0,0 0 1 15,1-2 3-15,3 1 1 0,-1-1 3 0,-2 0-6 16,3 1 0-16,-1-1-1 0,-1 1 3 0,-1-1 1 16,4-1-4-16,-2 0-4 0,-2 0 1 0,3 1 4 0,-3-3-2 15,3 2-2-15,-4 0 5 0,0-1-5 0,1-2 2 16,-2 5-2-16,1-6 1 0,0 4-4 0,-4-2 1 15,1 0-2-15,2-2-8 0,-3 2 7 0,0-1 2 16,3 1 0-16,-2-2-1 0,1 2 3 0,-1-2 4 0,0 1 0 16,-1-2 1-16,1 3-1 0,-3-2 0 0,3 1-1 15,-2 0 1-15,0 0 0 0,1 0-3 0,-1-1 2 16,-1 1 3-16,1-1 1 0,0 0-2 0,1 1 0 0,-1 0-4 16,2-1-3-16,-3 0 2 0,3 0 2 0,1 1-4 15,-3-1-2-15,4-1-3 0,-1 2 3 0,0-2 0 16,1 1 12-16,-1-1-16 0,1 2 1 0,1-2 3 0,0 1-3 15,0 1 5-15,0 1 1 0,-3 0 6 16,2-3-9-16,-1 3 11 0,0 0-1 0,-2 2-2 0,0-3 4 16,0 2-2-16,-1 1-2 0,-1-3 0 0,1 2 2 15,2 0-5-15,-2 0 2 0,0 0-1 0,2-1 1 0,-2 2 1 16,-2-3 1-16,4 3-4 0,-4-1-7 0,2-2 4 16,-1 2 1-16,0-2 2 0,-2 3-3 0,3-2-2 15,-3-1-1-15,1 5 4 0,-1-4 7 0,1 2-2 16,-2 0-5-16,1 2 2 0,0-4-1 0,0 3 1 0,-1-1-2 15,1-1-8-15,0-1-1 0,-1 2 6 0,-4-2 4 16,4 0 1-16,-4 1-2 0,4-2 4 0,-3 1 1 16,-1-1-2-16,1 1 4 0,-2-1-5 0,3 1 2 0,-3-2-5 15,3 2 6-15,0 3-5 0,0-4 1 0,2 3 1 16,0-2 5-16,0-1-4 0,5 4-2 0,-1-3 1 16,2 0 0-16,-1 1 1 0,1-2-2 0,-2 0 2 15,4 2-1-15,-2-2 2 0,-2-1-2 0,5-1 1 16,-3 2-1-16,3 0-1 0,-1 0-1 0,1-1 2 0,-2-2-1 15,2 2-3-15,0-2 1 0,2 2 3 0,-2-3-2 16,-2 0 2-16,2 0 0 0,0 0 0 0,2 0 0 16,-4-3 4-16,4 0-1 0,-2 1-3 0,3-3 0 0,-3 2 2 15,2-2 4-15,0-2-4 0,-4 3-4 0,4-1-1 16,-6 0 1-16,3 1 1 0,-4-2-8 0,-2 1-4 16,0 1-1-16,-1 1 6 0,-1-2 1 0,-2 2 1 0,0-3-2 15,-2 3-5-15,4-2 9 0,-3 1 4 0,0 0-6 16,1-2 4-16,1-1-4 0,-4-1-1 0,3 2-2 15,-3-2 4-15,1 1-3 0,-1-3-2 0,2 0 10 0,-5 3-9 16,2 0 4-16,-4-1 2 0,2 0 6 0,-2-1-5 16,0 4 4-16,0-2 0 0,-1 3-2 0,-2-2 3 15,1-1-7-15,0 3 4 0,-1-1 2 0,3 0 3 16,-3 2-2-16,2-4-1 0,-1 2-4 0,2 1-3 16,0-1 10-16,3 2-5 0,-2-2 5 0,3 1-7 15,-2-1 1-15,0 2 4 0,-1-1-3 0,1 0 6 0,1 0-3 16,-3 2 1-16,-3-1-11 0,1 2 7 0,-2-1 0 15,-1 0-2-15,-1 0 6 0,0 1-6 0,-2 0-3 16,3 1 4-16,-3 0-3 0,1 0 6 0,-1 0-8 16,2 0 2-16,-4 0 0 0,2 0 1 0,1 2 1 0,0 0-4 15,-1 1 1-15,0-1 2 0,2 0 6 0,-2 3-6 16,1-2 3-16,0 4-5 0,0-2 0 0,2 1 5 16,-5 0 5-16,2-1-9 0,-1 2 1 0,0 1 3 15,-2-1-3-15,0 0 5 0,1 0-1 0,-1 6-2 16,0-5-4-16,2 3 3 0,-1 2-3 0,-1-2 9 0,0 1-1 15,0-1-2-15,2 2-2 0,0-1 2 0,-2-2-1 16,1 2 0-16,-1 0 5 0,2-1-10 0,-1-1 0 16,3 1 1-16,-3-2 2 0,4 0 0 0,-4-1 1 0,1 0 4 15,1-1-3-15,0-1-2 0,0 1 7 0,-1-2-3 16,1 0-4-16,1-1-2 0,-1 0 7 0,0 1-6 16,1-2 4-16,-4 1-1 0,5 1-8 0,-3-3 8 15,-1 1 3-15,2-1-1 0,-1-1-4 0,0-1-1 0,-1 3-2 16,3-2 7-16,-4-1 3 0,1 3-8 0,-1-2-2 15,3 0 8-15,-1 1-3 0,2 0 0 0,-2 1 0 16,-1-2-5-16,3 1 4 0,-3 0 5 0,3 2 3 0,-3-3-4 16,2 3-1-16,1-1 6 0,-3 0-8 0,2 1 6 15,-1 0 0-15,2-2-4 0,-1 2-2 0,1 0-3 16,-1 0-26-16,0-1-35 0,0-2-48 0,-3 2-67 0,4-1-70 16,-3-2-71-16,-1 3-67 0,-1-6-72 0</inkml:trace>
  <inkml:trace contextRef="#ctx0" brushRef="#br0" timeOffset="25207.6169">20305 11172 2086 0,'4'-5'19'0,"1"1"14"0,-2-3 8 16,2 2 7-16,1 1 0 0,-4 1-1 0,-1 1-2 15,3 2 2-15,-3-3-18 0,2 3-12 0,1 3-8 16,-1-2-9-16,2 0 4 0,1 3 8 0,2-1 2 0,0 2 2 16,0 2 7-16,2 1 2 0,2 0 4 0,-3 1 2 15,5 0-3-15,-1 3-3 0,3-2 1 0,-3 2-4 0,4 0-7 16,-1-1-7-16,1-2 1 0,-1 0-1 0,1 0-2 15,0-3-5-15,-1 0 2 0,0-2 0 0,-2 0 3 16,4-1 5-16,-6-2-3 0,6-1 10 0,-6 0-1 16,1 0 1-16,0-1 2 0,0-2 4 0,0-1 2 0,-3 3-1 15,1-3 1-15,-1 1 1 0,-1-2 9 0,-2 0 1 16,0 1-1-16,0-2 1 0,-1 0-7 0,-3-2-1 16,4 1 0-16,-2 1-10 0,0-3-10 0,-1 1-1 0,2-3-13 15,-1-1 4-15,0 2-4 0,0-2 2 0,2 0-3 16,-1-2 3-16,-1-1 1 0,3 1-1 0,-3 1 3 15,3 1 0-15,-4 1 3 0,0 1-3 0,1 2-5 0,-4 1-1 16,2 1-11-16,-1 3-10 0,-2 0-10 0,0 1-21 16,-2-1-12-16,2 3-14 0,0 0-22 0,0 0-35 15,-1 0-31-15,-2 0-44 0,3 0-55 0,-5 0-52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0-31T00:38:35.0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11767 6859 1422 0,'2'-7'2'16,"1"0"24"-16,-1-1 32 0,4 2 17 0,-3-2 21 0,1 0 4 16,0 4 7-16,1-4 10 0,0 4 8 0,-1-1-16 15,1-3-18-15,-2 7-4 0,1-5-4 0,0 4 7 16,1-1 7-16,-2 0 3 0,-1 2 3 0,1-2 7 15,-2 3-9-15,3-2-10 0,-1 1-8 0,-3-1-5 0,1 4-5 16,3-4-9-16,-4 2-6 0,0 0-6 0,1 0-5 16,-1 2 6-16,0-2 6 0,0 0-1 0,2 1-9 0,-2-1 5 15,0 1-4-15,1-1-6 0,-2 0 2 0,2 0-6 16,-1 0-12-16,0 1-6 0,-1-1 1 0,1 0-10 16,-2 0-6-16,2 2 3 0,0-1-9 0,0 0-2 15,0 2-1-15,0 0-1 0,0 1-6 0,2 1 8 0,-2 5-1 16,1 0-3-16,1 1 3 0,1 3-1 0,-2 0 2 15,1 0-1-15,1-2 7 0,-1 4-5 0,1-3-2 16,0 2 4-16,0-3-2 0,-3 2 3 0,4-2-3 0,-1 0-2 16,-1-2 2-16,2 2-5 0,-1-3 2 0,0 1 3 15,-1 0 5-15,1-2-8 0,-1 1 3 0,1-2 1 16,-2 0-1-16,3-1 0 0,-4-2 4 0,3 1-7 0,-3 0-9 16,2-2 9-16,-2-3-1 0,1 4 4 0,2-4-3 15,-3 0 5-15,0 0-7 0,0 0 6 0,1 0 4 16,-1-2-3-16,0 1-2 0,4 0-5 0,-4-1 7 15,3 0-2-15,-2-2 9 0,4 2-10 0,2-4 4 16,-2 2 1-16,5-3-3 0,0 0 9 0,4-1-11 0,-1 1 4 16,0-3-1-16,4 1 4 0,-1 0 1 0,1-3-9 15,2 1 7-15,-2-1-8 0,4 0 8 0,-1 0-15 0,0-2 6 16,1 1 4-16,1 1-3 0,-1-2 6 0,3-1-3 16,0 2-1-16,-1-3-3 0,1 4 13 0,0-1-13 15,1-3-1-15,0 3 4 0,0 0-1 0,1 0 6 0,-2-1-3 16,3-1 2-16,-1 2 1 0,3 0-1 0,-2-2 2 15,1 2 0-15,2 0 0 0,2-2-2 0,-2 3-1 16,3-2 1-16,-1 1-3 0,1 1 0 0,2-2-2 0,-2 3-6 16,-1 0 6-16,2-1-4 0,1 2 4 0,-4 1-6 15,1 1 6-15,0 0 1 0,-2-1-4 0,0 2 3 0,0 0-6 16,-2 1-4-16,-1 1 11 0,-4-1 1 0,0 1-2 16,-1 0-1-16,-3 0 3 0,0 2 3 0,0-1 2 15,-5 1 0-15,4 1-3 0,-6-2-6 0,1 1 6 16,0 3 1-16,-5-1-3 0,1-1 0 0,-1 0 0 0,-5 2-1 15,2 0-3-15,-2-1 9 0,-1 1-8 0,-1-1 0 16,-1 0 6-16,0 1-3 0,0 0 1 0,0 0 4 0,-1 0-6 16,1 0-6-16,0 1-3 0,0 0 4 0,-2-1-14 15,2 1-8-15,0-1-17 0,0 2-1 0,-1-1-19 16,2 0-18-16,-1-1-17 0,0 1-43 0,0-1-25 0,0 0-32 16,-1 0-53-16,-1 0-89 0,0 0-88 0</inkml:trace>
  <inkml:trace contextRef="#ctx0" brushRef="#br0" timeOffset="10134.1328">21523 6853 1517 0,'-3'-4'12'0,"0"4"15"0,0-3 19 0,3-1 18 15,0 2 19-15,0-1 21 0,0 2 10 0,1 0 9 16,1-2-8-16,1 2-12 0,0-3-1 0,2 0-6 0,0 1-9 15,1-2-21-15,-1 0-4 0,1 1-3 0,-1 0 21 16,0-2 7-16,0 6-16 0,-4-2-12 0,5 1-9 16,-4-1-3-16,-1 4-6 0,-1-1-8 0,2 0-27 15,-1 0-9-15,1-1-5 0,-2 3-2 0,0-2-1 16,2 2 3-16,-1 0 0 0,1 4 4 0,0-2-1 0,-2 2 7 16,1 2-2-16,2 1 4 0,-1 0-5 0,0 2 8 15,-1 0-2-15,2 0-3 0,0 1 4 0,0 1 0 0,-3-2 2 16,4 0 1-16,-3 0 9 0,4 0 3 0,-3 1 8 15,2-4 8-15,0 0-1 0,1-1-3 0,-1-1 10 16,1 1 7-16,-2-3-4 0,2-1 0 0,1-1 5 16,3-1 0-16,-2 1 5 0,2-3-2 0,5 0-2 0,2-3-9 15,1 1 6-15,4-2-10 0,3-2-5 0,3-4-6 16,1 1 1-16,2-1 8 0,3-4-6 0,-1-1 0 0,5-3-4 0,2 0 2 16,-3-3-7-16,1-2 3 0,2-1-7 15,0-3-8-15,1 5-3 0,-3-3 1 0,-1 2 1 0,-3 1-2 16,-3 5 4-16,-5 0-2 0,-1 3-1 0,-5 1-1 15,-3 2 3-15,-2 4-5 0,-4-1-3 0,-2 1 1 16,-4 2-5-16,2 2-3 0,-3 1 5 0,1 1 2 16,-3-1-4-16,1 1-1 0,-4 0 3 0,4 1-10 15,0 0 3-15,-2-2-6 0,0 2-21 0,0 2-4 16,1-2-7-16,1 1-11 0,-1-1-26 0,-1 1-15 0,0 0-33 16,0-1-36-16,0 0-41 0,0 0-58 0,0 0-73 15,0-1-97-15</inkml:trace>
  <inkml:trace contextRef="#ctx0" brushRef="#br0" timeOffset="11603.1486">19818 3378 576 0,'8'-14'17'16,"-2"2"9"-16,2 1 15 0,0-4 12 0,-2 5 18 0,1-1 17 15,-1 2 20-15,1 1 22 0,-2 3-4 0,0-1 13 16,-2 1-4-16,1 1 7 0,-1-1 1 0,0 4 4 16,1-2 5-16,-4 2-7 0,2-3 0 0,-1 3-2 15,1-1 7-15,-2 2-9 0,0-1 1 0,-2 0-7 16,2 1-17-16,0 0-5 0,-1 1-6 0,1-1-15 0,0 0-14 16,0 0-5-16,0 1-19 0,0-1-15 0,0 0-8 15,-2 0-12-15,2 0-8 0,0 2-9 0,0-2-7 16,0 1-5-16,0 0-6 0,0 0 2 0,2 1-1 15,-2-1-1-15,0 2 0 0,0-2 8 0,1 4 0 0,-1 2 2 16,2 0 3-16,0 3 1 0,-1 1 2 0,1 0 0 16,1 6 1-16,-1-2 1 0,3 2 1 0,-4 1-1 15,4 1-5-15,-1 2 1 0,0-1 1 0,0 1-4 16,1 1 5-16,-2 2-7 0,2-1 1 0,-2 2 1 0,2 1 4 16,0 1-6-16,-1-1-1 0,0 3 5 0,0 0-5 0,0 2 0 15,1 0 3-15,0-1 4 0,0 2 1 16,-2 4 1-16,1-1 2 0,0 2 1 0,1 0 1 15,-1 1 4-15,1 1-6 0,0 1-1 0,-2 1-7 16,2-1 5-16,0 2 2 0,2-3-2 0,-2 2-3 0,0-2-5 16,2 2 4-16,-1-3 0 0,-1 1 5 0,-2-3-6 15,5 0-3-15,-4-1 4 0,0-1 0 0,1-3 6 16,-2 0-2-16,0-3 3 0,0-2 0 0,3-2 1 16,-3 1 0-16,1-2-1 0,-3-1 2 0,2-1 3 0,1 0-6 15,-4-3-7-15,3 2 2 0,-2-3 3 0,1 0-3 16,0 0 4-16,-2-2-2 0,0 1-6 0,0-2 11 15,0-1-1-15,0 1 2 0,0-2-7 0,1-1 2 16,-1 0-2-16,0-1 2 0,0-2 2 0,0-1-7 0,3 0 8 16,-3-3 2-16,3 2 2 0,-3-1 1 0,2-4-18 15,-1 2-15-15,1-1-31 0,0-2-48 0,-1-2-89 16,2-2-116-16</inkml:trace>
  <inkml:trace contextRef="#ctx0" brushRef="#br0" timeOffset="12681.5008">18540 3602 2029 0,'-3'-5'4'0,"2"3"6"0,-4-2 25 16,8-2 17-16,-6 1 18 0,3 2 18 0,0 3 5 15,0-2 4-15,0 2-1 0,0 0-2 0,0 0-27 0,0 2-8 16,0-2-10-16,0 0-3 0,0 1 5 0,0 1 14 16,3-2-1-16,-3 0 2 0,2 0 4 0,-2 2-5 15,1-1-9-15,1-1-13 0,-1 2-8 0,-1-2-16 16,0 0-7-16,2 0-4 0,0 2-3 0,-2-2-10 0,0 1 0 15,0-1 4-15,0 3-7 0,0-2 0 0,0 2 4 16,1-1-1-16,-1 4-1 0,3 0 6 0,-1 2-2 16,1 3-4-16,1-1 3 0,-3 5 1 0,7 2-2 15,-7 2-1-15,4 1 4 0,-2 1-4 0,1 3 7 0,-1 0-1 16,-2 3 2-16,3 0-1 0,-3 0 2 0,2 2 4 16,2 1-3-16,-1 2 6 0,0-2 1 0,1 2-4 15,-2 1 0-15,2 0 6 0,-1 1 6 0,6 0 0 16,-6 0 10-16,4-2-1 0,0 2-1 0,0 0 5 0,-2-1-3 15,2-1-4-15,-1-1-9 0,0 1 7 0,0-1-13 16,-1-1-6-16,1-1 0 0,-1 2 1 0,2 0 5 16,-2-2-3-16,0 0 5 0,-1 2-8 0,3-1 6 0,-2 1 2 15,-1-1-3-15,0 1 3 0,0 0-4 0,0 1 3 16,0-1-4-16,0 0 0 0,-2 1 0 0,2-1 3 16,0 1 2-16,2-3-8 0,-2 1 3 0,0 0 2 0,0-3-6 15,2 0 5-15,-3 1 0 0,3-3-1 0,0-1-6 16,0 1 6-16,-1-2-6 0,2 1-2 0,0-2 6 15,-2 1-4-15,1-2-4 0,1 1-3 0,-2-1 9 0,0-1-4 16,0 2 3-16,-1-3 2 0,2 0-4 0,0-1-1 16,-2 1 2-16,0 0 6 0,1-2-3 0,-2-1-2 15,0 0 1-15,2 0-1 0,-3 1 3 0,2-4 1 16,0-1-6-16,-2-1-1 0,2 2 0 0,-2-3 4 0,3-4 1 16,-3 2-9-16,1-1 8 0,-3-2-1 0,1 0 2 15,-1-2 3-15,1-2 2 0,0 2 1 0,-2-3-1 16,1 2 12-16,-1-1-14 0,0-1 11 0,0 0 5 0,2-1-1 15,0-1-2-15,-2 2-1 0,1 0-4 0,-1 0 1 16,3 0 8-16,-1-3-10 0,0 3-2 0,2 0-6 16,1 0 3-16,1 0 0 0,2-1-5 0,1 1 0 0,3-3-5 15,4 1 2-15,2 1-2 0,1-3 1 0,4 2-6 16,0-1 2-16,2-2 5 0,6 2-2 0,-3-2 2 16,4-1-1-16,1 1 8 0,3 0-4 0,3 0 6 0,1-3-7 15,1 4 2-15,3-3-9 0,2 1 8 0,2 1-4 16,-1-2-6-16,1 3 4 0,-1-1-4 0,-1 2 0 15,0 1 0-15,-2-1 6 0,-1 2-11 0,-2 0 5 0,-3-1-1 16,-2 2 2-16,-3-1 1 0,1 1-2 0,-3-1 3 16,-1 2 6-16,-1 0-1 0,-3 1-5 0,0-1 4 15,-4 0-2-15,-5 2-2 0,1-1 6 0,-4 0-3 16,-2 1 1-16,-4-2-2 0,0 1 0 0,0 1-3 0,-2-2 3 16,-2 2-2-16,-3-3 0 0,2 3-1 0,1-1-9 15,-4-2 12-15,0 2-3 0,0-1 8 0,1-1-10 16,-2 0 3-16,1 0 2 0,-2-1-21 0,0-1-9 15,2 2-26-15,-1 0-30 0,-1-3-45 0,1 1-70 16,-3-3-105-16,4-2-121 0</inkml:trace>
  <inkml:trace contextRef="#ctx0" brushRef="#br0" timeOffset="13898.9347">22415 3602 1078 0,'-2'-7'1'0,"-1"0"14"0,2-1 11 16,-3-2 13-16,1-1 23 0,3 1 17 0,-2 2 18 16,-1-3 18-16,3 1 11 0,-3-2-9 0,3 2 13 15,-2-1-8-15,-1-1-12 0,-1 0-8 0,1 0 0 0,0 0-3 16,-4 1-2-16,4 0 0 0,-4 0-9 0,3 0-2 15,-6 0 0-15,4 2-4 0,0-2-12 0,-2 2-9 16,-5-3-10-16,5 0-2 0,-4 1-11 0,1-4-3 16,-4 2-13-16,1-2-6 0,-2 1-3 0,-1-1 6 15,1 1 4-15,-1-1-3 0,-2 1 2 0,3 2 5 0,0 0-4 16,0 1 8-16,1 0 0 0,2 1-9 0,-3 0-6 16,3 1 0-16,1 1-8 0,-1-1 1 0,2 2-1 15,-1-1-8-15,-3 2-5 0,3-2 1 0,-1 1-6 16,-3 0 2-16,0 0 2 0,-1-1-5 0,-1 1 3 15,0-3 0-15,-4 1 2 0,1 0 4 0,-3 1 0 0,2-3 2 16,0 2 0-16,-2-1 2 0,-1 1 6 0,1-1-5 16,-1 3 3-16,3-1 1 0,-2-1-3 0,-1 2 0 0,1 0 5 15,1-1-6-15,-2-1 1 0,2 1 2 0,-1 1-1 16,-1-2-8-16,1 1 11 0,0 1 1 0,1-3-10 16,-2 3 4-16,-2-1-5 0,0-1 7 0,0 1-5 15,-3-1 0-15,4 0-5 0,-6-1 2 0,0 0 6 16,0 1-8-16,-1 0 7 0,-2 0-8 0,4-3 2 0,-6 3 4 15,2 1 0-15,-1-1-4 0,-2 1 1 0,3 1 7 16,1 0-2-16,-3 0 3 0,1 4-1 0,-3-4 1 16,2 2-2-16,2 0 0 0,-3 1 0 0,3 0-1 15,-4 0-3-15,4 0 1 0,-1 1-2 0,1-2-3 0,-1 3 0 16,1-1 4-16,0 2-4 0,5 0-6 16,-1 0 8-16,-1 0-5 0,4 1 0 0,-2 1 3 0,0 0 9 15,0 1-11-15,1-2 6 0,-1 5 4 0,2-3-3 16,0 1 3-16,3 1 3 0,-2 1-3 0,1 1-6 15,0-2 6-15,3 4-3 0,-1-2 0 0,0 2 2 0,2 0-4 16,-2-1 1-16,5 2 1 0,-3 1-2 0,0-3-3 16,0 3 0-16,3-1 2 0,-1 1 2 0,-2-1-1 15,2 2-7-15,-2 0 4 0,5 0-1 0,-4 1 3 16,2 0-1-16,3 1 0 0,-2 0-3 0,3 2 3 0,-2-1 0 16,2 0-2-16,-2 1 2 0,2-1 0 15,2 1 0-15,-2 1 1 0,3-3-5 0,-1 1 2 0,1 2 3 16,2-2 1-16,1 0 5 0,-2 1 0 0,3-1-6 15,0 0 5-15,1 1 4 0,-2 0-3 0,4 0 2 0,-1-1-4 16,0 2 2-16,1 0-4 0,-3 1 8 0,5-1 3 16,0 3-9-16,0 0 10 0,-2 2-3 0,1 2 3 15,0 1-3-15,-1 1 3 0,1 3 2 0,0 0-7 0,0 1 1 16,-1 0-6-16,3 0 6 0,-1-1-4 0,1 0 2 16,1-1-4-16,-1 1-1 0,2-4-1 0,0 1 6 15,0 0 1-15,-3-3-1 0,6-2 1 0,-3 0-3 0,0 1 8 16,0-4-3-16,0 0 0 0,0 0 3 0,0-2-5 15,2-1-1-15,-2 2-2 0,1-1 3 0,-1-2-4 0,3-1 4 16,-3 1 7-16,4-2-8 0,-4 0 3 0,1 0-2 16,-1-2 1-16,2-1 1 0,0-3-5 0,-2-1-2 15,0 1-7-15,1-1 9 0,-1-2-4 0,2-1 6 16,-2-1 4-16,0 1-2 0,0-2 9 0,0 0-5 0,1 1-10 16,-1-2-12-16,0-2-24 0,0 2-46 0,-1-2-44 15,1-2-38-15,-2-2-52 0,2-1-42 0,-1 0-37 0,-3-1-57 16,-1-1-38-16</inkml:trace>
  <inkml:trace contextRef="#ctx0" brushRef="#br0" timeOffset="14334.4192">19078 3759 1711 0,'0'-4'20'0,"-1"1"10"0,1-2 23 0,1 0 20 15,-1 2 11-15,0 0 8 0,0 3 9 0,0-1 3 0,0 0-24 16,3 1-10-16,-1 1-22 0,-2 0-25 0,0-1-11 16,1 2-8-16,1-1-8 0,-2 2-7 0,1 0 7 15,1 2-3-15,0 1 0 0,-1 2 7 0,1 2-3 0,3 3-3 16,-1 0 7-16,1 3 2 0,1-2 0 0,2 2 3 0,0 0 0 16,0 0 3-16,3 1 6 0,-1 0 4 0,-1-4-7 15,4 3 4-15,-2-2-2 0,1 1 5 0,1-3 6 0,1 1-8 16,-1-2 10-16,0-1-1 0,2-1 10 15,-2 1 10-15,1-3 10 0,-1-2 6 0,1 3 2 0,0-6 9 16,0 3-8-16,-1-3 0 0,0-2-3 0,1-2-7 16,-4 2-7-16,2-3-6 0,-1 1-5 0,-1 0-6 15,2-3 0-15,-4 0 4 0,4-1-2 0,-3 1-5 16,0-1-1-16,-1-4 1 0,3 4-6 0,-3-5 1 0,0 1-3 16,0-1-4-16,5 1-5 0,-5-3-3 0,-2 1 2 15,2 2-9-15,0 0-2 0,-4 2 4 0,1 0-3 16,0 1 0-16,-2 0 0 0,1 3 1 0,0-2-2 0,-1 1 1 15,-1 0 1-15,-2 1-7 0,1 1-5 0,-1 1-14 16,0-2-12-16,-1 1-24 0,1 0-30 0,-2 0-31 16,0-1-41-16,2 1-51 0,-1-1-59 0,-1 1-59 0,0-2-70 15</inkml:trace>
  <inkml:trace contextRef="#ctx0" brushRef="#br0" timeOffset="18879.7088">16604 3771 1358 0,'0'-4'0'0,"-1"1"10"16,-1 1 22-16,5-4 6 0,-3 4 4 0,0-3 5 15,3 1-3-15,-1-2 6 0,0 3-3 0,3-1-18 0,-2-1-11 16,1 1-3-16,-1-1-6 0,2 3 4 0,2-5 17 16,-1 2 3-16,1 0 11 0,3-3 7 0,0 1-6 15,2-2 4-15,3 0 9 0,-3-2-1 0,4 2-6 16,1-2 1-16,1 0-3 0,1 1 3 0,-2 0 1 0,4 1 3 15,-3-3-1-15,-1 3-2 0,1-2 0 0,-2 1-14 16,2 0 3-16,-6 1 2 0,7-1-2 0,-4-1-5 0,2 0-5 16,-3 0-10-16,3 0-2 0,-1-2 2 0,0 2-4 15,1-3-3-15,-1 2-7 0,5-1-1 0,-4 0-2 16,5-2-1-16,-1 1-2 0,2-1-1 0,1 3 2 0,2-3-4 16,-1 2 2-16,2-1-4 0,-2 2 0 0,0 0 3 15,-2 1-4-15,2 0 4 0,-2 2-9 0,-1 0 3 16,-2 1 4-16,2-1-2 0,-5 0-2 0,1 1 9 0,0 0 4 15,-5 1-4-15,3-1 6 0,-3 1-1 0,0-2 2 16,-1 2 2-16,1 0 5 0,1-1-4 0,-3 2-5 16,3-2 1-16,-3 0 0 0,2 3 0 0,1-2-4 0,-1 2-1 15,1 0 1-15,-1 0-8 0,0 2 7 0,4-1 1 16,-2 0-4-16,1 1 1 0,1-1-5 0,-2 1 6 16,2 1-5-16,-1-1 5 0,1 1-1 0,0 1-7 0,-4-1 5 15,3 1 0-15,-2-1 3 0,-1 1-1 0,3 1-4 16,-7-1 4-16,4 1-1 0,-4-2 3 0,1 2-3 15,-1-1-2-15,1-1 2 0,-2 2-7 0,1 0 7 0,2-2-4 16,0 2 2-16,-1-2-4 0,2 4-1 0,1-2 2 16,1 0 0-16,1 2 6 0,0-2-2 0,1 2-2 15,3 1-2-15,-3-2 4 0,1 2-2 0,4-2 2 16,-5 1-3-16,3 1-3 0,-3-1-4 0,2 0 5 0,0-1-1 16,-2 2 5-16,-1-1-5 0,0 3 1 0,-1-3 2 15,0 2 6-15,-3-1-4 0,2 1-1 0,-4 0 2 16,3 0 3-16,-2-2 2 0,2 4-4 0,-2-4 5 0,2 2 0 15,-1-1 5-15,1 0-5 0,-1 2 1 0,1-1-10 16,-2 0 11-16,2-1 0 0,0 2-5 0,-1 0-2 16,1 0 1-16,0 0 4 0,-2 0-6 0,1 0 6 0,1 0-3 15,-1 1 5-15,3 0-7 0,-1 1-1 0,-2 0 5 16,3 0-2-16,-1-2-3 0,1 3 3 0,1-1-2 16,-1 0-1-16,-2 0 6 0,2 1-4 0,-1 0 1 15,0 0-3-15,3-1 4 0,-3 1 2 0,1 1-4 0,-2 0-2 16,4-3-3-16,-3 4 7 0,1-3-4 0,-1 1 2 15,-4 1-1-15,4-2-5 0,-2 2 2 0,0-1 1 0,-3-1-2 16,1 0 0-16,-1 1 3 0,0-1-5 16,-2 1 7-16,1 0-2 0,-1-2-3 0,1 1 1 15,-2 2 2-15,0-1 2 0,2 0-8 0,-2 1 4 0,-1-1 2 16,2 1-3-16,-3 0 2 0,2 1-1 16,-1 0-1-16,0-2-3 0,0 1-2 0,-1 0 5 0,2 1-7 15,-5-2 8-15,4 2 2 0,-3-3-6 0,3 1 5 16,-4 0-4-16,1 1 10 0,-1-3-7 0,0 2 3 15,2-1-4-15,-2-2 3 0,2 2 2 0,-2-2-1 16,0 0 1-16,1-1-2 0,-1 0 0 0,0-1-3 0,0-2 3 16,0 3-3-16,0-4 1 0,2 2-2 0,-1-1 4 15,-1 1 0-15,2-2 4 0,0 0 4 0,-2 0-8 16,0 0 6-16,0 0-1 0,1 0-11 0,-1 0-12 0,0 0-18 16,2-2-46-16,-1-1-57 0,-1 1-80 0,2-3-105 15</inkml:trace>
  <inkml:trace contextRef="#ctx0" brushRef="#br0" timeOffset="19318.3612">19105 3275 1212 0,'-2'-2'7'0,"-1"0"9"15,3-1 16-15,-1 3 9 0,1-2 6 0,0 2 6 16,0 0-3-16,0 1-2 0,0-1-6 0,0 1-6 15,0-1-23-15,0 0-2 0,0 2-13 0,0-2-4 16,0 3 9-16,0-1 4 0,0 0-5 0,0 1 2 0,1 2 10 16,-1 2-2-16,0-2 9 0,3 3-2 0,1-1-8 15,0 1 3-15,1 1 1 0,0 0-2 0,-1 2-2 16,1-1-6-16,2 1 0 0,-1 1 0 0,-2 0 6 16,1 0-8-16,2 0 3 0,-1 2-4 0,2-1-1 15,0-1-1-15,-2 2 3 0,2-1-3 0,1-1 0 16,-1 0 4-16,0 0-3 0,0 0 3 0,1-1 2 0,1 1-2 15,-2-1 0-15,1-3 1 0,-1 3-5 0,-1-4 3 16,-1 3-3-16,2-3 6 0,-3-2-1 0,-2 2 3 16,2-3-4-16,-4 0 6 0,2-1 2 0,-1-1-1 0,0-1 0 15,-2 1 2-15,0-2-8 0,0 1 5 0,-2-1 1 16,2 0-1-16,-2 0 1 0,-1 0-2 0,2 3 2 16,-1-1 3-16,-3 1 6 0,-1 0-2 0,-3 0-2 15,1 0-3-15,0 2-2 0,-5-1 3 0,4-1-1 16,-3 2-9-16,2-2 2 0,-3 0 0 0,5 1-3 0,-6 1-2 15,4-3 5-15,-1 2-9 0,2 2-8 0,-1-4-18 16,-1 1-33-16,2-1-49 0,-3 0-58 0,3-1-83 16</inkml:trace>
  <inkml:trace contextRef="#ctx0" brushRef="#br0" timeOffset="26036.2858">23708 7981 1952 0,'-2'1'9'16,"0"2"-7"-16,2-6 18 0,5 3 7 0,-5 0 4 16,2-1 7-16,0 1 14 0,-2 0 1 0,0-1-3 15,0 1 13-15,0 1-17 0,-2-1 0 0,2 1 1 0,0-1-8 16,0 0-6-16,2 0 12 0,-1 0 2 0,1 0 0 16,-1 0-2-16,4 0-1 0,-1 0 4 0,-2 0-1 15,6 0-7-15,-1 0-12 0,2 0-4 0,0 0-1 16,1 0 2-16,1 0 2 0,2 0-10 0,-2 3 7 0,3-3-1 15,0 0 2-15,0 1 4 0,1-1-3 0,0 0 0 16,1 3-1-16,1-3 1 0,0 1-9 0,-2 0 7 0,3-1-4 16,-3 3-12-16,1-3 7 0,0 2-2 0,-2-1-5 15,0 0 1-15,-1 0 2 0,1-1-4 0,-3 0-2 16,3 3 8-16,-1-2-13 0,2-1 0 0,-1 3 0 0,0-2 0 16,2 1 0-16,-2 0-8 0,3 1 8 0,-2-2-8 15,2 2 10-15,0-1-5 0,-1 1 1 0,1 0 0 16,-2 0-4-16,0 0 8 0,-2-3-7 0,3 5 5 0,-5-5-5 15,0 2 2-15,0-1 5 0,0 2-5 0,-3-1 9 16,3 0-3-16,-3 0 2 0,0-2-1 0,0 0 3 16,1 4-3-16,-2-2-2 0,-1-1 3 0,2 0-4 0,0-1-2 15,-2 3 4-15,1-3 0 0,-1 1-3 0,2-1 8 0,-2 3-5 16,0-3-2-16,3 2 2 0,-5-2 3 0,4 3-4 16,-2-3-2-16,2 3 5 0,-3-2-9 0,3 0 6 15,-2 1 0-15,1 0 2 0,-1-2-5 0,0 3 4 16,-1-3 5-16,-1 0-5 0,1 0 4 0,0 1-7 15,2-1 4-15,-3 0-8 0,2 1 9 0,-1 0-3 0,2-1-4 16,-3 0-1-16,1 0 5 0,2 2 1 0,0-2 2 16,-2 0-1-16,1 2-4 0,1-1-3 0,0 0 6 15,0 2 2-15,-1-3-7 0,1 2 2 0,-1 1-3 16,2-1 3-16,-2 0-1 0,2-1 4 0,-1 2-2 16,0-2-1-16,-1 2-1 0,3-2 2 0,-1 1 1 15,-1 0-1-15,1 1 6 0,0-1-4 0,0 0-3 0,1 0 0 16,-1-2 1-16,2 3 1 0,-1-2 1 0,1 1 0 15,-2 0-6-15,1-2 4 0,1 3-4 0,-4-2 6 0,0-1 0 16,-1 0-6-16,0 3-1 0,3-3-1 0,-7 0 8 16,2 1-8-16,-1-1 7 0,1 0-3 0,0 0 2 15,-3 0-3-15,2 0 4 0,0 0 0 0,-2 0-7 16,1 0 8-16,-1 1-1 0,0-1-4 0,0-1 1 16,0 2 7-16,0-1-5 0,0 0 1 0,-1-1-2 15,1 1-2-15,0 0-1 0,0 0-20 0,0-1-25 0,1 1-41 16,-2-3-49-16,2 3-68 0,-1 0-86 0,-1 0-105 15</inkml:trace>
  <inkml:trace contextRef="#ctx0" brushRef="#br0" timeOffset="34487.9505">23439 4480 945 0,'0'0'-32'0,"0"0"-49"16</inkml:trace>
  <inkml:trace contextRef="#ctx0" brushRef="#br0" timeOffset="39234.5489">23259 4383 3259 0,'0'-2'1'0,"0"0"1"0,-2-1-1 0,7-2 1 0,-5 4 9 16,-1-2 9-16,1 3 6 0,0-1 12 0,0 0 12 15,0 1 1-15,0 0 4 0,0 0 3 0,0 0-7 16,0 1-4-16,0-1-14 0,0 1-10 0,0-1-14 16,0 1-10-16,0 1-1 0,1 2-4 0,-1-2-4 15,0 6-8-15,3 1 10 0,2 3-1 0,-1 3-4 0,1 1 13 16,2 4-8-16,-1 2 3 0,2 0 3 0,0 2-4 16,-2 1 0-16,1-1 3 0,-1-1 0 0,3 2-2 0,-2-4 5 15,-3 1-2-15,4-2-1 0,-2-1 3 0,1-5 3 16,-1 3-3-16,-1-2 3 0,2-1-3 0,-2-3 4 15,0 0-3-15,-2-1 7 0,2-1-3 0,-2-1 0 0,2-1 1 16,-1-2-1-16,-1 0 4 0,1 0-2 0,-1-3 1 16,0 0-8-16,-1-2 9 0,0 0-9 0,2 3-14 0,-2-3-19 15,-2-3-30-15,2 3-46 0,-1-2-53 0,3-3-71 16,-1-2-72-16,1 0-59 0,2-1-61 0</inkml:trace>
  <inkml:trace contextRef="#ctx0" brushRef="#br0" timeOffset="39615.1749">23673 4498 2289 0,'3'-11'5'0,"-1"2"8"0,-1-3 13 0,4 3 23 16,-3 1 19-16,-2 2 15 0,1 2 19 0,1-1 16 16,0 3-1-16,-2 2-5 0,0-2-15 0,0 4-28 15,0-2-17-15,0 0-13 0,0 2-22 0,0 1-19 0,0 1-1 16,0 1-6-16,0 5 1 0,0 0 7 0,-2 4-7 15,2 1-1-15,-2 2 4 0,4 2 5 0,0 0-5 0,-2 1-4 16,1-3 6-16,3 0-2 0,-2-3 5 0,4-2 8 16,-1 0-5-16,3-1-6 0,0-5 6 0,2 1 5 15,-2-2-5-15,1 0 5 0,2 0-4 0,-1-3-4 0,2-1 8 16,-2-1 6-16,-1 2-2 0,-1-4 16 0,1 0 6 16,-1 1 10-16,-1-1 18 0,-2-1-2 0,1-2 4 15,-2 2 6-15,-2 0 3 0,1-3-15 0,0 2-2 16,-1-4-21-16,-2 2-6 0,2-5-9 0,-2 2-1 0,0-1-11 15,-2-2 0-15,0 0 9 0,-1 2-9 0,0-1 5 16,0 0-5-16,0 1 3 0,-3 1-4 0,3 2 4 16,-2-1-9-16,1 4-7 0,0-2-3 0,0 2-7 15,1-1-27-15,0 0-26 0,-3 0-30 0,3 0-49 0,0-2-53 16,-1 2-62-16,1-4-69 0,-2 1-67 0,2-1-62 16</inkml:trace>
  <inkml:trace contextRef="#ctx0" brushRef="#br0" timeOffset="39966.7967">24174 4430 2740 0,'3'0'12'0,"-3"0"10"0,3-1 6 0,-3-1 13 16,2 0 4-16,-4 4 6 0,2-1-2 0,0 1-2 15,0-2-10-15,-3 2-14 0,3-2-9 0,0 2-13 0,0 1-7 16,0 1-6-16,3 1 5 0,-3 0-4 0,0 2 0 15,3 2 5-15,1-1 3 0,-1 3 0 0,2-2 8 0,-1 3 1 16,3-2-5-16,4 0 1 0,-5-1 1 0,2 0 0 16,3-1 3-16,-2-1-3 0,1-2-2 0,-3 0-4 15,3-2 6-15,-2-3 5 0,2 2 0 0,-1-2 1 0,-1-2-2 0,0 0 10 16,0-2 7-16,0 0 16 0,-2 1 7 16,-1-2 19-16,-2 0 13 0,0-2 7 0,-1 0 5 15,-2 0 2-15,3-1 1 0,-3 2-16 0,0-2-2 0,-1-1-25 16,-1 0-12-16,0 0-15 0,1 2-1 0,-1 0-5 15,1 0-21-15,-3 1 6 0,1-1-10 0,1 1-14 16,1 0-24-16,-2 2-5 0,-1-1-33 0,0 0-33 16,1-1-18-16,1 3-50 0,-1-3-46 0,3 4-39 0,0-2-41 15,2-1-51-15,-1 2-23 0</inkml:trace>
  <inkml:trace contextRef="#ctx0" brushRef="#br0" timeOffset="40330.0188">24569 4371 1549 0,'6'0'28'0,"-4"3"20"0,1-6 19 0,-3 3 13 0,0 3 9 16,0-3 16-16,2 0 5 0,-1-3 7 15,-1 6-30-15,0-3-17 0,0 0-7 0,2 0-26 16,0 0-4-16,-2 1-20 0,1 0 6 0,1 4-6 0,1-3 6 16,3 1-2-16,0 2-12 0,2-2 15 0,0 3-2 0,4-1 3 15,0 1-10-15,2-1 0 0,2-1 0 16,-1 1-8-16,2-1 5 0,-1-1-3 0,1-1 1 15,0 0-3-15,-1-1 0 0,-2 1-2 0,-1-4-3 16,-3 1 11-16,0-1-1 0,-2 2 12 0,-3-2 21 0,0 0 26 16,-3-1 9-16,-1 0 14 0,1 1 11 0,-4 0 7 0,2-1 5 15,-1 0-9-15,-1 0-21 0,0-3-25 16,-1 4-4-16,0-3-15 0,1 0-14 0,-1 0-13 16,0 1-9-16,1 1-2 0,-4-2 1 0,5 3-4 0,-2-1-1 0,1 2-3 15,0-1 4-15,-1 1 1 0,3 1 1 16,-1-1 0-16,1 1-10 0,-4-1 8 0,3 1-4 0,1-1-5 15,-2 1-10-15,2 0-2 0,-2 0-28 0,2 0-26 16,0-2-24-16,0-1-48 0,2 3-40 0,-2 0-44 16,2 0-51-16,1 0-48 0,0 0-26 0</inkml:trace>
  <inkml:trace contextRef="#ctx0" brushRef="#br0" timeOffset="40810.0015">25208 4359 1974 0,'4'-2'30'16,"-1"2"21"-16,-1-4 23 0,-2 0 17 0,0 2 20 16,2 0 18-16,-2 2 13 0,0 0 15 0,0 0-27 15,-2 0-21-15,2 2-27 0,-2-1-11 0,2 0-20 16,0 0-20-16,0 1-13 0,0-1-12 0,0 1-13 16,2-2 7-16,-2 2-2 0,0 0-7 0,2-2 3 0,1 5 3 15,-1-2-2-15,2 1-9 0,0 1 17 0,2 1-4 16,3 0 1-16,-1 2 6 0,3-1-8 0,2-2 2 15,1 0 2-15,0-1 6 0,2 1-7 0,3-2-1 16,0 0 2-16,0-2-7 0,1 0 8 0,0-1-1 16,-1 0 1-16,-2-3-5 0,-3-1 7 0,-1 1 4 0,-2 0-1 15,-2-1 0-15,-2-1-4 0,-1 0 5 0,-3 1-4 16,0-1 9-16,0 2 3 0,-3-4 3 0,2 2 3 16,-2 0 10-16,0-1 0 0,0 2 1 0,0-1 15 15,0 1-1-15,-2-1-2 0,2 2-5 0,0-2 2 0,-3 2-8 16,0 2 2-16,1-4-9 0,-2 4-8 0,3-1-9 15,-4 0-3-15,1-1-8 0,0 1-2 0,-1 0-2 16,-2 0-6-16,1 1-1 0,-2 0-1 0,2 0 4 16,0 2-6-16,-1 0 3 0,1 0 3 0,0-1-2 0,3 2 7 15,-1 1 0-15,1-2-7 0,1 2-1 0,-1-3 6 0,3 2-1 16,0 0-9-16,-1-1 4 0,2 1-6 16,-1-1-4-16,2 1 2 0,-1-2 0 0,3 1-4 15,-1 2-6-15,2-3-7 0,0 0-9 0,4 3-28 16,-1-3-17-16,3 0-26 0,1 0-25 0,1-3-23 0,-1-1-18 15,1 1-11-15,0-2-22 0,0 3-2 0,-4-5-19 16,1 3-12-16,2 0-15 0</inkml:trace>
  <inkml:trace contextRef="#ctx0" brushRef="#br0" timeOffset="41414.0485">26003 4221 1863 0,'-2'-1'23'0,"2"-1"20"0,0-1 15 16,2 1 20-16,-2 0 3 0,0 2 10 0,-2 0 3 16,2-2 2-16,0 2-19 0,-3 2-25 0,6-2-14 0,-6 1-23 15,3-1-4-15,0 1-10 0,0 0-7 0,3 0-1 16,-3 1-5-16,0-2-4 0,0 0 0 15,-3 9 19 1,-3 20-4 0,4-24 1-16,2 1 4 0,0 0-2 15,0 0-2-15,2 0 4 0,0 1-5 0,-1-2 2 0,2 3 3 16,3-1 1-16,-1 0-5 0,1-2 1 0,1 0 1 16,2 0 2-16,-1 0 5 0,2-1-1 0,-1 1-5 15,2-2 3-15,-1 0-2 0,1 1 4 0,0-2 1 16,-2-2-5-16,4 0-1 0,-4 0 0 0,3 0 4 0,-2 0-5 15,0-2 4-15,-2 0-2 0,4-1 0 0,-4 0 5 16,-1 1-1-16,-1-3 0 0,-1 1 0 0,3-1 3 16,-4 2 1-16,-4 3 12 0,0 0 14 15,0 0-17-15,0 0 14 0,0 0 2 16,0 0 7-16,0 0-4 0,17-34 11 0,-17 34 1 0,5-18-7 16,-5 15 6-16,-4-2-22 0,3 2 0 0,-3-2-11 15,4 1 0-15,-3-1-7 0,2 2-5 0,-3-2-7 16,1 1-1-16,1-3 7 0,-2 2-8 0,2 0 1 15,-4-1-1-15,3 3-2 0,0-3 1 0,-1 2 7 0,1-1-8 16,-2 1 4-16,-1 0-1 0,-1 0-1 0,0 2 0 16,1-1-2-16,-4 0 2 0,-1 1-7 0,0-1-1 15,0 3 2-15,-2-1 2 0,5 1 3 0,-4 0-10 16,2 1 2-16,2 2-5 0,-1-3-1 0,0 2-2 0,2 1-9 16,1-1-6-16,1 0-4 0,0-1 6 0,2 0-5 15,3 1-8-15,0-1 0 0,0 2-21 0,0-6-15 16,3 3-23-16,-1-1-32 0,-1-1-57 0,-1 2-66 15,0 0-57-15</inkml:trace>
  <inkml:trace contextRef="#ctx0" brushRef="#br0" timeOffset="42684.3036">24651 4671 2096 0,'-3'0'-2'0,"0"0"4"0,0 0 5 0,1-4 7 16,2 4 3-16,-1-1 10 0,1 2 0 0,0-1 3 16,0 0-1-16,1 0 4 0,-1 3-11 0,0-3 0 0,0 0-7 15,0 0-9-15,2 0 0 0,-1 1 0 0,-1-1 2 16,2 0-5-16,0 0 10 0,2 3 0 0,1-2 9 15,2 1 4-15,2 0 1 0,2 2-1 0,3-1 0 0,0-1 5 0,4 3-4 16,-1-2-8-16,4 0-2 0,1-2 2 16,-3 4 2-16,5-5 4 0,-1 3-2 0,4-1 8 0,-4-1-7 15,5-1 3-15,-1 0-8 0,1 0-4 0,2 0-2 0,0-3-11 16,0 0 2-16,0 3-10 0,2-2 5 16,0-1-4-16,-4 2 7 0,2-2-5 0,0 0 4 15,0 1 4-15,2-1-2 0,-1 1-2 0,-1 0-4 0,2-1 5 16,3-1-1-16,-2 2 3 0,3 1-2 0,-1-2 2 15,-2 3-4-15,4-1 3 0,-3-2 3 0,1 2-6 16,0-1-3-16,-4 0 2 0,1-1-3 0,-2 3-4 16,-2 0 5-16,-4-2-6 0,-2 2 4 0,-1 0 3 0,-4 0 1 15,1 0-2-15,-5 0 0 0,0-2 4 0,-5 2-1 16,1-2 0-16,-2 1 10 0,-1-1-10 0,-1 0 0 16,-2 1 2-16,1 0-1 0,-1 0-2 0,-1 1-1 15,-1 0 4-15,2-3-15 0,-3 6 11 0,3-3 4 0,0 1-7 16,-3-2 2-16,3 1 2 0,-1 1-2 0,0-1-20 15,3 1-15-15,-4-2-24 0,1 1-33 0,-1-1-34 16,1 1-49-16,-2 0-57 0,0 0-65 0</inkml:trace>
  <inkml:trace contextRef="#ctx0" brushRef="#br0" timeOffset="43633.7573">26687 4149 1475 0,'0'0'12'0,"0"-3"16"15,0 3 9-15,0-1 16 0,0 1 10 0,-1-2 14 16,1 4 15-16,0-1 10 0,0-1-7 0,0 0-14 0,0 0-12 16,0 0-15-16,0 0-11 0,0 0-13 0,0 0-11 15,0 0-12-15,-13 34 10 31,2 4 4-15,11-27-12-16,0-2-5 0,3 3 3 0,-1-2-3 16,2 2 7-16,1-2-3 0,2 3-1 0,1-4 4 0,2 3-1 15,0-3 7-15,3 1-6 0,1-3 7 0,-3 1-2 16,6-1 6-16,-4-5 4 0,1 3 2 0,0-4 7 16,0-1 1-16,-1 0 3 0,0-3-3 0,-1 0 4 15,0 1-7-15,0-5 1 0,-1 2-2 0,-3-1 3 0,3-3 4 16,-5 2 11-16,1-3 4 0,-1 5-2 0,1-4 0 15,-1 0 1-15,-3 1 4 0,0-2-5 0,-3 1-7 16,3-1-8-16,-3 0-9 0,0-1 6 0,-3 0-1 16,2 1-14-16,-4-1-5 0,-1-1-3 0,-1 2-5 15,-2 0-6-15,-1 1 0 0,-2-1-9 0,0 1-4 0,-3 1-3 16,2 0-15-16,-4 1-27 0,4 3-31 0,-4-1-39 16,2 2-44-16,-2-2-51 0,4 5-55 0,-4-1-56 15,1 1-64-15</inkml:trace>
  <inkml:trace contextRef="#ctx0" brushRef="#br0" timeOffset="44838.9263">24079 4717 2086 0,'-1'0'16'0,"1"0"11"16,1-1 7-16,-1-2 8 0,0 1 7 0,0 2 6 16,2 0 11-16,0 0 11 0,-2 0-15 0,0 2-5 15,1-2-2-15,-1 0-10 0,2 2-4 0,0-2-2 0,-2 0-2 16,2 0-9-16,-2 0 5 0,2-2-6 0,-1 4-8 16,-1-2 9-16,2 0-5 0,-1 1-7 0,1 0-8 15,-2-1-2-15,3 0-5 0,1 3 4 0,0-1-1 16,0-1-7-16,-1 1 5 0,1 1 4 0,1 3-8 0,-2-1 5 15,0 2-1-15,1 3-2 0,-3 0 6 0,-1 4-6 16,-1 2 7-16,-3 2 1 0,-1 2 5 0,-4 2-5 16,-3 2-2-16,-5 3-16 0,-6-2-35 0,-6 2-58 0,-4 0-104 15,-8 2-119-15</inkml:trace>
  <inkml:trace contextRef="#ctx0" brushRef="#br0" timeOffset="84949.57">12294 9443 1348 0,'-7'-3'2'0,"4"-1"4"16,0-1 13-16,-3-2 16 0,3 2 16 16,0 2 15-16,-2-2 13 0,3 1 16 0,1 1 6 0,-3 1 10 15,4-1-6-15,0 1-1 0,-1-1 0 0,1 2 7 0,0 1 3 16,0 0 3-16,0 1 12 0,0-2 6 0,1 2-1 15,-1-1-1-15,0 0-6 0,0 3-3 0,0-3-3 16,0 0-5-16,0 0-13 0,0 2-7 0,0-2-2 16,0 1-2-16,0 1 0 0,0-2-16 0,0 0-16 0,2 2-14 15,-2-2-5-15,2 1-7 0,-2 0-6 0,0-1-10 16,3 1-6-16,0-1 5 0,2 0 8 0,4 4 7 0,1-1 1 16,6 0 2-16,6-1-2 0,3 3 4 0,5-1-1 15,5 2-9-15,6-1-3 0,5-1-5 0,1 3-9 16,-1-1-3-16,6-2 2 0,-1 5-1 0,3-3 1 0,1 0-6 15,-2-1-18-15,1 2-16 0,-3-6-18 0,-1 4-32 16,-4-3-43-16,2 0-62 0,-5-2-64 0,0-2-77 0,-4 0-79 16,-3 0-108-16</inkml:trace>
  <inkml:trace contextRef="#ctx0" brushRef="#br0" timeOffset="85685.4974">14094 9535 2063 0,'-9'-2'5'0,"1"0"6"0,-3-4 9 0,5-1 13 16,-4 4 10-16,-2-1 22 0,2 2 22 0,0-1 17 0,2 1 7 16,1 1 4-16,0 1-1 0,4 0-4 0,1-2-9 15,2 4-11-15,0-2-16 0,4 1-21 0,-3 1-10 16,1-2-8-16,-1 0-7 0,3 0 1 0,-3 0 9 16,5 0-7-16,1 0-3 0,4 0 10 0,3-2 4 0,4 2 2 15,3 0 6-15,8-1-4 0,3-3-9 0,6 3-10 16,6-3 0-16,2 3-1 0,6-1-10 0,5 0 1 0,1-1-7 0,7 3-5 15,0 0 0-15,0 0 3 0,1 3-5 16,1-3-5-16,-1 2 5 0,-3-1-6 0,-2 1 2 16,0 2 2-16,-6-3-2 0,1 3 4 0,-4-3-2 0,-4 1 4 15,-3 0-3-15,-1 0 6 0,-6-2-5 0,-3 0-5 16,-2 1 4-16,-6 2 1 0,-4-3-1 0,-3 1-2 16,-3-1 0-16,-4 0 0 0,-4 0 6 0,-3 0 1 0,-3 0-3 15,-1 3 5-15,-2-3 2 0,0-3 2 0,-2 6 3 16,1-3-5-16,-1 0-9 0,1 0 0 0,-1 0-23 15,0 0-27-15,1 0-30 0,-2 0-36 0,-2 0-53 0,4 0-63 16,-1 0-63-16,-1 0-92 0</inkml:trace>
  <inkml:trace contextRef="#ctx0" brushRef="#br0" timeOffset="86355.0263">16840 9361 2255 0,'-13'-2'1'15,"4"-1"15"-15,-3-2 15 0,9 2 24 0,-3-1 14 16,0 2 11-16,3 2 11 0,-2 0 19 0,5 0 5 0,-2 2-8 16,2-2-9-16,2 0-24 0,-1 2-7 0,1-2-9 15,0 0-1-15,2 0-5 0,1-2 3 0,9 2 1 16,1 0 4-16,7-2 1 0,6-1-6 0,9 3 1 15,7-3-15-15,8 2-17 0,8 1-8 0,3-3-10 0,10 6-12 0,-2-3-2 16,3 0 4-16,-1 1 0 0,-2 2 8 0,2 0 1 16,-7-1-2-16,-1 2-6 0,-2-3-14 0,1 3-27 15,-4-1-60-15,0-3-57 0,-3 0-76 0,-4 3-82 0,2-3-112 16</inkml:trace>
  <inkml:trace contextRef="#ctx0" brushRef="#br0" timeOffset="87694.3533">18747 9315 1820 0,'-4'0'1'0,"3"-2"6"0,-1-1 12 0,2 1 6 0,-2 1 4 16,2 1 13-16,-1 0 10 0,-1-1 6 0,0 1 9 15,2 0 2-15,0 0-20 0,0 1-1 0,0-1 0 0,0 1-14 16,0-1-7-16,2 0 1 0,0 2-13 0,-2-2-6 16,1 0 14-16,-1 0 0 0,2 0-5 0,-2 0 3 15,2 2 0-15,-2-2-5 0,1 0 1 0,-1 1 4 16,3-2 2-16,-6 2 3 0,6-1 8 0,-3-1 0 0,0 1 2 15,0 0-1-15,1 0 4 0,-2 0-5 0,1 0-7 16,0 0-6-16,1 1-5 0,-1-1-4 0,0 0-7 0,0 0-1 16,0 1 1-16,2 0-1 0,0-1-2 0,-1 0 1 15,2 3 6-15,2-2 3 0,2 2 9 0,3-1 5 16,2-1-5-16,1 1 4 0,7 2 0 0,0-3-3 16,5 3-8-16,1-1 0 0,4 2-13 0,5-1-2 0,-1 1-2 15,1-2-3-15,0 5 1 0,3-4-1 0,-1 1 0 16,-1-1 3-16,-2 0 0 0,1 0 1 0,-1-1 4 15,-3 2 2-15,-1-4-1 0,0 4 3 0,-3-2 0 0,-2 0-2 16,-4-1 3-16,0 1-1 0,-4-2-1 0,-3-1 1 16,-3 3-3-16,0-3 0 0,-3 0 2 0,-1 0 0 15,-1 0-7-15,-3 0 7 0,-2 0-1 0,3 0-5 16,-4 0 5-16,0 0 7 0,0 0 8 0,1 0 5 16,-1 0 6-16,0 0-4 0,-1 0 8 0,1 0 3 0,0 0 2 15,0 0-11-15,0 0-2 0,-4 0-9 0,4 0 4 16,0 0-6-16,0 0-5 0,0 0-6 0,0 0 0 15,0 0 0-15,2 0-4 0,0 0 0 0,-2 0-11 32,53 5 11-1,-46-5-1-31,-1 0-1 16,1 0 7-16,1 0-3 0,1 0 1 0,-1 2-3 0,-2-2 1 15,3 1-1-15,-1-1 4 0,-3 1-4 0,2-1-5 16,-3 0 0-16,0 0 2 0,-4 0 11 31,0 0 8-15,0 0-15-1,0 0-9 17,0 0 3-1,0 0 4-16,0 0-4 17,0 0 13-1,0 0-6-15,0 0-12 15,0 0 10 0,0 0 11 0,0 0-3-15,0 0-21 15,0 0-4-15,0 0-9-16,0 0 7 0,0 0-1 15,0 0-16-15,0 0-23 0,0 0-19 0,0 0-38 16,0 0-42-16,0 0-59 0,0 0-86 0,0 0-97 16</inkml:trace>
  <inkml:trace contextRef="#ctx0" brushRef="#br0" timeOffset="95714.2796">11761 9293 1636 0,'0'0'13'0,"-1"0"13"0,1-3 16 0,0 3 9 15,0 0 11-15,0 0 5 0,0-1 5 0,0 1 6 0,0-1-7 16,0 1-5-16,0 0-11 0,0 0-10 0,0 0-6 15,0 0-5-15,0 0 0 0,0 0-10 0,0 0 7 16,0 0-2-16,0 0-8 0,0 0 0 0,0 0 0 0,0 0-2 16,0 0 15-16,0 0-30 15,0 0 12-15,0 0 12 16,0 0-6-16,0 0 12 0,0 0 5 0,0 0 1 16,0 0-1-16,0 0 0 0,0 0-4 0,0 0-3 0,0 0-5 15,0 0-9-15,0 0 3 0,37 2-11 0,39 1 14 16,-62-3-12-16,2 0-3 15,2 2-2-15,-1-1-7 0,2 1 6 0,0-2 0 0,0 2 3 16,2 0-3-16,-2-1-7 0,1 1 2 0,1 0-1 16,-2-1 2-16,3 1-6 0,-2-2 4 0,0 3-4 15,2-1 8-15,0 1-5 0,-2-2-8 0,1-1 3 0,1 5 3 16,-2-5 1-16,3 1-4 0,-3 1-2 0,2-2-5 16,-3 2 7-16,2-1 7 0,1 0 1 0,0 0-2 15,-5-1 1-15,5 3 7 0,-1-3 1 0,-2 1 1 16,1 2 3-16,-2-3-1 0,1 0-3 0,0 0 3 0,-2 3 0 15,-1-3-7-15,2 2 1 0,-4-2-3 0,2 0-2 16,1 2 2-16,-4-1 0 0,2 0 2 0,-2 0-5 16,3-1 4-16,-3 2-1 0,2 0-1 0,-2-2 4 0,2 1-8 15,-2 1 7-15,3-2-13 0,0 0 10 0,-1 3 1 16,2-3-3-16,0 2 1 0,-1 0-4 0,-1-1 3 0,1 0 0 16,2-1 2-16,-2 3-5 0,1-3 0 0,-3 0-3 15,4 3 1-15,-1-1 2 0,-1-2 6 0,1 3-6 16,-3-1 3-16,4-2-7 0,-6 4 2 0,6-4 4 0,-6 1-2 15,6 1-8-15,-6-2 0 0,6 4 5 0,-5-3-1 16,2 2 10-16,-2-2-5 0,0 2 4 0,1 0-1 16,-1-1 9-16,1 0-6 0,0 1-4 0,0 0 3 0,0-2-4 15,4 2-1-15,-2 0 5 0,1 1-4 0,3-1-2 16,0-1 1-16,1 1 5 0,3 1-1 0,-1-1 5 16,2 1-5-16,0-1-1 0,2 0 5 0,0 1-1 15,-2-1-1-15,-1 2-4 0,3-3-4 0,-4 3-2 0,3-1 9 16,-1-1-2-16,0 2-5 0,-2-2-1 0,-2 1 1 15,5-2 4-15,-6 1 1 0,3 0-9 0,-1-1 1 16,0 2-2-16,-3-1 9 0,3 0-5 0,0-1 4 0,0 2-4 16,-1-3 5-16,-1 2 7 0,0-2-7 0,0 2 1 15,0-3-1-15,0 5 6 0,0-3 3 0,-1 0-6 16,-2-1-1-16,2 3 2 0,0-3 4 0,-1 1 1 0,-1-2-5 16,-1 3 2-16,1-3-10 0,-3 2 7 0,0-2 0 15,1 2 0-15,-1-1 0 0,-1-1-6 0,1 0 4 16,-3 0-1-16,2 1 3 0,-1-1 2 0,-1 0 5 0,2 0-8 15,-1 0-2-15,0 3 5 0,0-3-8 0,-1 2 3 16,3-1-2-16,-2 0 2 0,-1 0-6 0,3-1 7 0,-1 3 1 16,-1-2-5-16,1 0 8 0,-1-1-8 15,1 2 4-15,-2-1-1 0,3 0 0 0,-3 0-3 0,2 1 0 16,0-2 0-16,-2 3 1 0,3-3 7 0,-4 2-10 16,2-2-1-16,-1 3 5 0,0-2 1 0,3-1-5 15,-2 1 7-15,0-1-5 0,-1 2-6 0,0 0 7 0,2-2 5 16,-2 1-7-16,2-1 1 0,1 0 6 0,0 2-6 15,0-2 4-15,1 0-1 0,2 2-6 0,-1-1 2 0,3 1 4 16,-2-2-2-16,2 3 4 0,2-2-5 0,1 2 6 16,-2-1 4-16,4 0 4 0,0-1-8 0,-1 1 4 15,0 1-1-15,0 0-1 0,3-2 1 0,-3 0-9 0,2 1 1 16,-2 1 4-16,0-1 5 0,3 0-5 0,-1 0 0 16,0 1-2-16,2-3 1 0,-5 2-7 0,5 1 11 15,-2-1-2-15,2 0-5 0,-2-1 1 0,4 2-4 16,-7-2 2-16,5 2 5 0,-2 0 4 0,1-1-11 0,2 1-6 15,-1-1 5-15,0 2-7 0,-3-1 10 0,3 0 3 16,3-1-2-16,-4 2 2 0,4-1-1 0,0 1 10 16,0 0-3-16,0 0 1 0,5-1 6 0,2-1-10 0,-1 2-2 15,0 0 5-15,2 0 4 0,0 1-9 0,5-1 1 16,-4 0 7-16,1 0-14 0,1 1 1 0,-2 0 5 16,3 2-9-16,-2-3 2 0,2 1-4 0,-6 2 2 15,5-2 2-15,-3 1 0 0,2-1 7 0,-1 0-2 0,2 1 4 16,0-1 3-16,2 1 8 0,1-2-4 0,-1 1-3 15,4 2 2-15,2-2-3 0,-3-1 2 0,5 1 1 16,-5-2-14-16,3 2 2 0,-1 0-2 0,0-1 2 0,1 2-4 16,-3-4-1-16,0 2 2 0,-2-1 4 0,2 2 2 15,-3-2 5-15,1 1 1 0,-5-1 2 0,3-1 3 16,0 1 2-16,1-1-5 0,0 3-8 0,-3-3 8 0,3 1-4 16,0 1-2-16,-4-1 3 0,4 1 10 0,-2-1-4 15,-1 1 9-15,-1-1 3 0,-1 0-3 0,0 0-8 0,-2-1 4 16,-1 0-4-16,0 1-9 0,-2-1 2 15,3 1-5-15,-4-2 3 0,1-1 0 0,0 3 10 16,1-3-6-16,0 3 6 0,0-3-1 0,-1 1-1 0,2 0-4 16,1-1-7-16,-1 0 3 0,-2 0-3 0,2 0 3 15,-2 0-6-15,0 0 0 0,0 0 1 0,1 0-1 16,-1-1 0-16,-1 0 0 0,2 1-4 0,-3-1-2 0,3 1 3 16,-4-2-5-16,0 2 3 0,0 0 4 0,-2 0 4 15,2-3-4-15,-1 3 4 0,-4-1 3 0,4-2 2 16,-1 3 6-16,1-2-6 0,1-1 4 0,0 1-1 15,-2 0 0-15,4-1-4 0,-1 2 4 0,3-3-3 0,-3 2-2 16,1-1 0-16,0-1-3 0,2 0 3 0,-2 0 3 16,-1-1 2-16,2 2-5 0,-1-2 5 0,1 1-3 15,-3 1-1-15,4-2 1 0,-4 1-5 0,0-1-2 0,0 2 2 16,1-2 2-16,-1 1-2 0,0 1 3 0,0-1 0 16,0 3 5-16,0-3-2 0,4 2-1 0,-4-1 1 15,1 3 1-15,3-1-4 0,-3-1-2 0,4 1 7 16,-2-2-8-16,3 2 2 0,-3 1-1 0,2-2-4 15,0 0 7-15,2 2-9 0,-4 0 8 0,2 0-9 0,-1-2 1 16,-1 2 5-16,1 0-2 0,-1-3 1 0,0 3-11 16,-1 0 12-16,-1 0-4 0,-1 0 4 0,2 0 4 15,-2 0-4-15,0-2 5 0,2 2 0 0,-2 0 4 0,-2 0-1 16,5 0-4-16,-3 0 0 0,4 0-2 0,-3 0 1 16,-1 0-3-16,2 0 5 0,-2 0-8 0,0 0 1 15,2 0 6-15,-2 0-3 0,-2 0-2 0,0-1 2 16,2 0-2-16,-1 0-7 0,-1-1 11 0,1 1-3 15,-1-1-8-15,-1 0 1 0,1-1-2 0,-1 2-2 16,-1-3 6-16,1 2 8 0,0-1-6 0,1-1 0 0,-1 1 9 16,1-1-4-16,1 1 9 0,-3 1-5 0,4-2 4 15,0-1-5-15,-1 1 3 0,-1 0-2 0,4 1-3 16,-2 3-1-16,2-1-7 0,-2-2 10 0,0 1-5 0,0-1-5 16,1 3-1-16,-1 0-1 0,2-2 1 0,0 1 6 15,-1-1-2-15,2 2-7 0,-1-2 2 0,-2 2 6 16,3-1-6-16,-3-1 1 0,2 0 0 0,-2 0 3 15,2-1 3-15,-1 3 0 0,1-3-4 0,0 2 3 0,-1-2 4 16,3 1 3-16,0-1 1 0,-1 1-7 0,2-1 3 16,-2 0 0-16,2 2 3 0,-2-2-3 0,2 2-1 15,-2 0-7-15,2-2 4 0,-1 1 1 0,0 1-2 0,1-1-1 16,-4 0 0-16,2 0-2 0,-1 2-3 0,0-3 5 16,-1 3-3-16,-1-2 1 0,0 2 0 0,0-1 7 15,1-1-7-15,-1 2 2 0,0-3 8 0,0 3-1 16,-2-1 1-16,2 0-3 0,2-1 1 0,-2 1-2 15,1 0-1-15,-1-2 8 0,-1 3-1 0,1 0-6 16,-2-2 1-16,1-1 1 0,-1 1-5 0,2 1 1 0,-2-3 2 16,1 3-4-16,-1-3-2 0,-2 4 2 0,4-2 5 15,-1 1-5-15,-3-1 3 0,1 0-5 0,2 2 0 0,-3-1-1 16,1 1 0-16,-2 0 3 0,0 0-5 0,1 0 6 16,0 0 1-16,-3 0 1 0,2 0 3 0,-4 1 0 15,3-1 2-15,-1 0-2 0,-1 2 0 0,4 0 0 16,-5-1-2-16,2 1 4 0,1-2 0 0,-1 3 1 0,1-1-3 15,0 2-4-15,1-3 4 0,0 3 2 0,-1-1-2 16,0 0-9-16,1-1-4 0,1 2 1 0,-1-1 0 16,0 1 9-16,0 0-10 0,-1-2-1 0,1 2-3 15,1-1 10-15,-1 1-1 0,0-3-5 0,-4 3 0 0,4-1-6 16,-1-3 7-16,-2 5-4 0,-1-5 6 0,1 3-6 16,1-2 7-16,-5 0 1 0,6 2 7 0,-2-2 1 15,-1 2-2-15,0-3 4 0,1 3-2 0,0-2 5 0,-1 0-7 16,5 2 3-16,-3-2-4 0,-1 0 0 0,5 1 3 15,-2 0-5-15,1 1 4 0,-1-3-4 0,0 0 4 0,2 0-1 16,0 3-2-16,0-3 1 0,-1 0-2 16,-1 0 1-16,0 0-1 0,0 0 1 0,2 0-4 15,-2 0 2-15,0-3 1 0,-1 3 2 0,2 0-7 0,-5 0-3 16,1 0 1-16,-4-2 1 0,1-1 7 0,0 3-2 16,-2 0-5-16,-1-2-3 0,-2 1 9 0,2 1 2 15,-3-1-7-15,-2 1 7 0,3 0-8 0,-1-1 0 16,-2-1 11-16,-2 2-3 0,1 0-4 0,-1-1 2 0,-1 1 4 15,-1-1-19-15,-1 1-3 0,-3 0-2 0,2 0-5 16,-5-3-7-16,4 3-4 0,-4 0-5 0,0 0-14 16,2 0-9-16,-4 0-16 0,2 0-29 0,0 0-39 15,-1-2-52-15,-2 1-59 0,3 0-89 0</inkml:trace>
  <inkml:trace contextRef="#ctx0" brushRef="#br0" timeOffset="97198.5126">23192 11547 3124 0,'4'-4'3'0,"-3"4"6"16,-1-3 11-16,4-2 6 0,-4 4 6 0,1 0 7 16,-1-1 9-16,2 2 17 0,-2 0 20 0,0 0 9 0,-2 0 0 15,2 0-11-15,0 0-9 0,0 0-3 0,0 0-14 16,0 2-17-16,0-2-22 0,0 2-21 0,0 0-13 16,0 0 3-16,3 2 0 0,0 3 3 0,0 3-5 15,2 2 6-15,1 8-3 0,1 2 6 0,2 7 6 0,-1 3 0 16,3 3 0-16,-1 6-2 0,2 0 10 0,0 1-3 15,1 1 5-15,-1 1-4 0,2-1-11 0,0-2-33 0,-1-3-39 16,4-2-33-16,-1-3-57 0,1-4-73 16,-3-4-84-16,2-4-108 0</inkml:trace>
  <inkml:trace contextRef="#ctx0" brushRef="#br0" timeOffset="97622.4796">23145 11489 3161 0,'-11'-13'1'0,"0"1"10"0,0-1 18 0,8 1 3 15,-4 3-5-15,4 1 0 0,2 2 9 0,-1 2 7 0,4-3 2 16,-1 6-9-16,6-5-17 0,-1 4-4 0,6-1 4 16,1-1 0-16,4 4-13 0,4-1-4 0,5 2-2 15,4 3-2-15,3 1-4 0,4 2 3 0,1 4-4 16,0 2 4-16,4 3 5 0,-2 3-2 0,0 2 1 0,-2 6-4 16,1 3 6-16,-1 0-1 0,-3 6 4 0,0 0-4 15,-2 3-4-15,-1 0-4 0,-4 2-2 0,-2-3 6 0,-4 1-2 16,-5-3 5-16,-3-3-6 0,-2-2 4 0,-3-3 2 15,-5-3 2-15,-4-5 2 0,-1 2 0 0,-2-3 6 16,-6-2-6-16,0-3 17 0,-2 2 7 0,-3-1 2 16,-2-2 6-16,-1 1 1 0,1-6 0 0,-3 1-11 0,0 2 8 15,0-4-14-15,0-1-8 0,1-1-2 0,1-2-6 16,0 0-21-16,1-2-24 0,2-2-47 0,0-2-81 16,2-2-101-16,0-3-141 0</inkml:trace>
  <inkml:trace contextRef="#ctx0" brushRef="#br0" timeOffset="97908.3256">24071 11568 4165 0,'3'-3'4'0,"-1"1"0"0,-2-1 1 0,8-2-1 0,-8 5-4 16,0 0 0-16,0 0-1 0,0 3-6 16,0-1-4-16,0 1-4 0,2 0-3 0,-2 2-2 0,2 3 2 15,2 2 10-15,-1 7-4 0,2 7 4 0,1 1 3 16,2 6 8-16,3 5 1 0,-1 1 5 0,-2 5 3 16,6 0-12-16,-5 4 11 0,1-2 4 0,1-1-8 0,0-1-32 15,-2-2-25-15,2-4-36 0,-1-1-44 0,0-4-54 16,2-7-70-16,-3-4-80 0,0-3-102 0</inkml:trace>
  <inkml:trace contextRef="#ctx0" brushRef="#br0" timeOffset="98407.4552">24240 11641 3445 0,'-2'-18'-2'0,"-2"1"11"16,3 3 4-16,4-6-2 0,4 6 0 0,-5-1-3 0,4 3 3 15,2 1 3-15,1 0 6 0,4-1-10 0,-3 4-1 16,4-1 2-16,1 2-1 0,-2 1 2 0,4 0 1 16,-2 1-10-16,1 3 0 0,5 2 1 0,-4 0-8 0,2 2 9 15,1 0-5-15,-2 2 3 0,1 2-1 0,-5-2-2 16,0 0-5-16,-4 0 2 0,-4 1 6 0,0 0-14 15,-3-2 13-15,-3 1-7 0,0-1 0 0,-3 1 7 16,-3 1-1-16,-2 0 1 0,-1 1-8 0,-5 0 12 0,-1 3-8 16,-2-1 9-16,-1 0-12 0,-2 1 7 0,1-1-2 15,2 1 0-15,-1-2 0 0,6-2-7 0,-1 2 6 0,4-2-9 16,2 0 7-16,2 2-3 0,5-2 1 16,-3 0 0-16,5 2 0 0,-1 1 2 0,2 1-2 0,1-1 9 15,2 4-3-15,1 1-2 0,5 3 4 0,-1-2-5 0,3 2 5 16,1 3-1-16,2-1 0 0,0 2-6 0,1-1 4 15,-1 1 2-15,0 1-7 0,-2-2 5 0,2 2-1 16,-1 0 1-16,-2-1 0 0,-3 0 3 0,3 0 0 16,-4-3 2-16,1 2 0 0,-3-2 2 0,-2-1 3 0,-3-3-5 15,2-1-1-15,-5-2-4 0,0 2 5 0,0-4-3 16,0-2 2-16,-3 1-2 0,1 0-2 0,-2-3 13 16,-1 0-5-16,0 1 6 0,-1-1-3 0,-2-3-3 0,2 4-2 15,-4-3-7-15,1-1-14 0,1 1-35 0,0-1-38 16,1-2-54-16,1-1-65 0,2-1-85 0,2-2-105 15</inkml:trace>
  <inkml:trace contextRef="#ctx0" brushRef="#br0" timeOffset="99084.936">24871 11618 3482 0,'9'-10'1'0,"-2"3"12"0,-4 2 6 0,0-2 3 0,0 3 3 15,-3 2-7-15,0 1 2 0,2 1-5 0,-2 1-3 16,2 1-12-16,-1-1-9 0,1 2-4 0,0 3-3 16,3 3 10-16,0 2-7 0,0 4 9 0,3 9 0 0,3 3-2 15,0 6 4-15,0 3-4 0,3 3 0 0,-1 2-1 16,1 1 12-16,-3 0-6 0,-1-1 1 0,2-3 3 0,-2-1-2 16,-2-3 10-16,3-1 1 0,-3-5-1 0,-2-4-10 15,1-2 9-15,0-4-7 0,-2-6 3 0,-2 0 1 16,2-4-4-16,-3-3 3 0,-1-2 0 0,2-3 10 15,-4 0-3-15,1-3 3 0,0 0-2 0,1-2-1 0,-1-4-1 16,0 1 0-16,2-4 0 0,0-2-12 0,-1-6 2 16,4-1-2-16,-4-1-2 0,2-3-4 0,1-3-13 0,0-1-10 15,5-2-7-15,-3-4 3 0,6-3 1 0,3 1 5 16,4-3 3-16,-1-1 9 0,3 0 10 0,1 0 11 16,2 3 8-16,-2 4 1 0,0 2-3 0,-1 3 3 0,-1 4-7 15,-4 4-4-15,1 3 4 0,-2 6 0 0,-3 0 1 16,-4 4 1-16,0 3-2 0,-1 3-13 0,-4 1 6 0,1 2 3 15,-2 0-6-15,-2 0-3 0,0 3-7 0,0 1-2 16,-2 3 6-16,2 3 5 0,0 3 0 0,-3 6-2 16,3 2 3-16,-1 6-1 0,-1 1 3 0,-1 5 5 15,1 0-10-15,2 2 2 0,-1-1-1 0,2 0 1 0,-1-1 0 16,4 0-3-16,0-4 3 0,4 0-1 0,-2-5 8 16,2-1 0-16,0-3 0 0,3-1 2 0,-3-4-3 15,0-3 5-15,1-3 3 0,-1-3-4 0,-1-2-1 16,-1-1 2-16,-1-4 4 0,3 0-1 0,0-4 2 15,1 0 3-15,4-2-10 0,0-2 5 0,4-3-1 0,0-1-5 16,5-4-5-16,0 0 0 0,3-6 0 0,1 0 0 16,1-7 0-16,2 0 0 0,1-1-4 0,-2-3 14 15,2 3 17-15,-2-2 10 0,-2 7 7 0,-4 3 1 16,-3 3 3-16,-4 6 2 0,-5 4-4 0,-2 5-11 16,-2 1-17-16,-3 2-15 0,-1 2-3 0,-4 1-11 15,2-1 1-15,0 3-1 0,2 4 4 0,-1 0-3 0,-1 2 4 16,0 6 3-16,0 1-1 0,2 4 8 0,-2 4-3 15,0 4-1-15,-2-1 5 0,2 2 3 0,0 1 0 16,-3 0-6-16,2-1-44 0,-1 3-50 0,-1-4-57 0,6 0-54 16,-3-2-56-16,2-3-48 0,2 1-53 0,3-6-63 15</inkml:trace>
  <inkml:trace contextRef="#ctx0" brushRef="#br0" timeOffset="99386.7846">26774 11630 2611 0,'-3'-16'1'0,"-7"3"-1"16,1 4 12-16,-2-4 5 0,1 5 1 15,-2 0 6-15,-3 3 2 0,0 1 19 0,0 1 8 0,0 2 9 16,0 1-13-16,0 0-7 0,0 1 3 0,1 3-9 16,3 1-6-16,3 0-15 0,-3 2-12 0,5 1-7 15,-2 4 2-15,5 0 2 0,0 2-7 0,-2 1 7 0,2 2 4 16,5 1-7-16,-1 2 8 0,4 0-4 0,1 1 2 15,0 1 5-15,2 2 11 0,5 1 4 0,-2-3 3 16,3 2 8-16,0 1-3 0,2-3 4 0,0 1 7 16,0-4-16-16,0 1-12 0,-1 0 1 0,0-2-4 15,-4-3-5-15,1-1-9 0,-2 1 2 0,-2-5-4 0,-2 1 8 16,-3-3 9-16,-3 0-7 0,0-2-5 0,-3 2-3 16,-5 0-18-16,-1-1-33 0,-2 0-63 0,-7 0-66 15,-2 2-82-15,-3-1-120 0</inkml:trace>
  <inkml:trace contextRef="#ctx0" brushRef="#br0" timeOffset="100470.5201">23528 12543 2277 0,'-37'3'8'0,"2"-3"4"0,2-3-1 0,6 0 8 15,-3 1 5-15,3 2 8 0,1 0 28 0,0 2 16 16,4-1-3-16,3 1 4 0,4 1 4 0,3-2-6 15,4-1-6-15,1 3-2 0,4-3-34 0,1 0-6 16,2 3-3-16,2-2 3 0,-1 0 5 0,5 3 16 0,0-3 4 16,2 3-2-16,5-1 3 0,6 2-6 0,3-1-3 15,6 0-5-15,4 2-10 0,6-3-13 0,5 1 0 16,8-1-4-16,2-3 2 0,6 0 5 0,5 0 2 16,8 0-10-16,3 0 2 0,6 0-5 0,3-3-5 15,3 3 6-15,-4-2 4 0,4 2-10 0,-4 0 0 0,-3-2 7 16,2 2-4-16,-7 2 3 0,1 0-1 0,-4 1-5 15,0-3-9-15,-1 4 5 0,-3 0-9 0,0 0-1 0,-5 1 3 16,-1 0 0-16,-2 2 5 0,-2-2-3 16,-1 4 6-16,-5-2 0 0,0-2 5 0,-4 3-2 0,-3-1-5 15,-8-2 9-15,-6 0-7 0,-4-1 9 0,-9-1-4 16,-3-3 4-16,-6 1-1 0,-5-2 2 0,-7-2 4 16,-3 3-8-16,-6-4-2 0,-8 2-6 0,-5-4 4 15,-8 2-9-15,-7-1 1 0,-7 0-1 0,-7-2 7 0,-6 0-1 16,-2-1 6-16,-7 1 1 0,-3-2-1 0,-5-2 1 15,-2 4 4-15,-5-2-2 0,-4-1-13 0,-1 1 2 16,-2-1 1-16,-6 3 2 0,2-3 0 0,-2 3-5 16,0-3 4-16,4 2 4 0,1 3 3 0,4-2-3 15,2 2-3-15,9-1-8 0,3 0 8 0,7 1 7 0,7 1-9 16,6 2-2-16,8-1 4 0,8 0 1 0,8 2 1 16,8 1 1-16,5 0-8 0,9 0-1 0,3 1-1 15,5-1 4-15,5 3-5 0,6-3 2 0,3 1-5 16,8 1 7-16,3-1-2 0,10 0-8 0,7-1-7 0,10 2-1 15,6-2-3-15,7 2-3 0,6-2 1 0,6 1-9 16,4-1 2-16,3 0 5 0,3 0 11 0,-2 0 2 16,-3 0 5-16,-1 2 2 0,0-2 6 0,-7 2 6 15,-3 1 2-15,-6 1 1 0,-4 0 0 0,-5-3-3 0,-5 2-1 16,-7-2 3-16,-8 0-4 0,-6-1 1 0,-6-2 5 16,-10 2 6-16,-2-3-2 0,-8 1 0 0,-4-2 1 15,-8-2 0-15,-2 2 1 0,-7-1-5 0,-7 0-5 16,-7-2-6-16,-9 2 1 0,-4 2 2 0,-8-2 0 15,-8 5-6-15,-3-1 4 0,-6 1 9 0,-3 4 1 0,-6 0 2 16,-4 2 5-16,-2 2-4 0,-1 1 4 0,1 1-1 16,2 2 1-16,6-1-6 0,5 1-7 0,11-2-1 15,11 0-5-15,9 0 0 0,8 0-3 0,7-1 5 16,8-1-6-16,8-2-3 0,2 1-5 0,7-2 2 16,5 2-2-16,6-1 4 0,6-2-11 0,8-4 1 0,7 3-5 15,8-1 0-15,8-2 0 0,8-2-16 0,6-1 0 16,6 3-8-16,1-4 12 0,1 1-10 0,1 0 12 15,-5-1 5-15,-4 1 10 0,-4 2 18 0,-7-2 1 16,-3 2 7-16,-4-1-2 0,-6 0 10 0,-5 2-6 0,-3 0-1 16,-3 0 4-16,-8 0-5 0,-2-3 21 0,-6 3 5 15,-4-2 12-15,-4 0-5 0,-3-1 1 0,-3 0-1 16,-4-1-8-16,-4 0 2 0,-4-1-20 0,-5 1-13 16,-5 0 2-16,-3 0-9 0,-6 0-1 0,-3 0 9 0,-4 4-4 15,-4 0-1-15,0 0 4 0,-3 3 7 0,-3-1-3 16,3 2 8-16,2-1 1 0,0 2-5 0,5-1 2 15,7 1-3-15,6-2-4 0,6 0-1 0,9 2-6 16,4-1 5-16,4 1-6 0,8 0-5 0,3 2-4 16,4 0-5-16,1 0-20 0,8-2-35 0,5 1-39 0,0-2-50 15,6-1-43-15,1 1-59 0,5-2-67 0</inkml:trace>
  <inkml:trace contextRef="#ctx0" brushRef="#br0" timeOffset="101624.6373">22884 12420 2266 0,'0'0'18'0,"0"0"4"15,-85 46 2-15,85-46 2 0,-59 18 4 0,43-15 11 0,-1 1 14 16,0 1 14-16,-1 0 0 0,0-2 4 0,0 2 4 15,-1 0 6-15,-1-1 8 0,-1 2-10 0,-1-1-7 16,-3-1-2-16,-1 1-8 0,-2 0-1 0,0-1 1 16,-4 2-7-16,-4-2-5 0,-1-1 2 0,-4 1-10 0,-3-1-13 15,-1-3-2-15,-3 0-10 0,-4 0-7 0,1 0-4 16,-3-1-6-16,0-3-2 0,-1 1 3 0,-1-3 0 0,-1-1-3 16,-3-1 4-16,2-1-1 0,-4-2 2 0,-1-2 1 15,-3 0-3-15,1-1 2 0,0 1-4 0,4-2 3 16,1-2 0-16,0 0 16 0,1 1 7 0,7-4 0 15,-2 3 9-15,4-4 6 0,2 1 3 0,2-1 5 0,3-1-6 16,1 0-8-16,2 0-2 0,4-1-3 0,4 0-4 16,2 2-6-16,3 2-8 0,1-1-8 0,4 3-2 15,2-1-12-15,2 4-16 0,0 0-11 0,4 3-34 0,0 1-26 16,-1 2-25-16,4 0-47 0,-1 1-46 0,1 3-51 16,1 2-57-16,-2-1-58 0,-1 3-54 0</inkml:trace>
  <inkml:trace contextRef="#ctx0" brushRef="#br0" timeOffset="102150.5744">18967 11189 2565 0,'0'-9'16'0,"-1"4"20"16,-6-2 12-16,1-1 3 0,0 4 12 0,-5 2-2 0,3-1 18 15,-5 3 6-15,2 0-10 0,-1 3-18 0,-3 1-16 16,0 1-3-16,-1 0-6 0,-2 2 2 0,2 1-16 0,-1 1-1 15,6 0-3-15,-3 0 5 0,3 0 5 0,3 1 0 16,-1 1 1-16,4 0-2 0,1 1-5 0,0 0 4 16,4-2-6-16,-2 2 0 0,2 0-1 0,2 0 6 0,1-3 4 15,3 4 7-15,2-1 5 0,1 0-5 0,4 0 4 16,3 1-2-16,2 0 2 0,5 3-4 0,2-2-16 16,2 2 4-16,3 1-8 0,2-2-2 0,-1 3-4 0,3-1-4 15,-3 0 1-15,-1-1-8 0,0 1 9 0,-3 0-11 16,-2-1 4-16,-5 1-3 0,0-5 6 0,-3 5 3 15,-4-4-3-15,-3-1 10 0,-1 2-14 0,-4-1 9 16,0-4 0-16,-4 1 1 0,-1-1-1 0,-3-1 2 0,0 1 1 16,-1-2 13-16,-2 1 22 0,-3-2-2 0,-1 1 5 15,2-3 0-15,-2 3 1 0,-2-5-1 0,-2 5 1 0,1-6-21 16,1 3-6-16,-4-1-8 0,0-3-11 0,0 1 3 16,-1-1-18-16,3 0-9 0,-1 0-38 0,1-4-28 15,0 0-48-15,2 0-55 0,0-2-73 0,7-4-79 16,-2-4-72-16,2 1-98 0</inkml:trace>
  <inkml:trace contextRef="#ctx0" brushRef="#br0" timeOffset="103024.835">19469 11092 1908 0,'-4'-6'19'0,"1"1"17"15,-3-1 20-15,2 0 19 0,0 1 23 0,-5 0 23 16,4 0 16-16,2 1 27 0,-2 1-5 0,0 0 0 0,2-1-6 16,-1 3-4-16,0 0-1 0,3-2-18 0,1 3-7 15,0-2-24-15,0 2-9 0,0 2-18 0,0-2-11 0,1 0-19 16,-1 0-23-16,2 0-12 0,-2 4-11 0,2-3-2 16,0 6-2-16,0 1-2 0,-1 4-8 0,2 2 18 15,2 10 7-15,0 3 12 0,2 5 6 0,-2 6 8 16,3 6 9-16,-1 2 15 0,1 3 2 0,-1 2-6 0,-2 0-8 15,0 2-1-15,2-3-9 0,1-1-4 0,-1-5-15 16,0-3-10-16,1-3 3 0,0-5-9 0,2-4 3 0,2-5-5 16,-4-6 11-16,2-3-14 0,0-6-7 0,-2-4-30 15,1-5-29-15,-1-3-40 0,2-5-40 0,2-3-46 16,1-4-54-16,4-6-41 0,-2 1-35 0,3-3-23 0,0-5-2 16,3 2 16-16,-4-6 33 0,2 3 44 0,-2 0 47 15,-2 3 49-15,0 0 52 0,0-2 58 0,-1 6 49 16,-1 1 50-16,-4 2 33 0,2 2 40 0,-3 0 38 15,-2 4 34-15,-1 1 36 0,-2 3 16 0,-1 1 8 0,1 1 6 16,-6 5-8-16,1-1-22 0,2 2-24 0,0 1-26 16,-3 0-46-16,3 0-21 0,0 1-26 0,0-1-37 15,0 3-12-15,0-1-21 0,0 2-11 0,0 3-14 0,0-2 9 16,0 6-1-16,3-1-3 0,-3 5 9 0,5-1-5 16,-1 4 2-16,1 0 3 0,0 0 2 0,3 2-2 15,1-2-1-15,1 1 4 0,1-1-6 0,2-2 5 16,-1-2-3-16,2 1-2 0,-1-3 6 0,0-3-4 0,3-1-1 15,-3-4 6-15,0 0 9 0,-1-4-13 0,0-3 11 16,-1 0 1-16,1-2-2 0,-2-3 0 0,0-1 3 16,0 0-5-16,0-4-6 0,2 0 3 0,-3-3-4 0,0 0 1 15,-1-4-2-15,4-1-1 0,-5 0 1 0,1-5-3 16,0 1-3-16,-1-4 4 0,0 0-1 0,1-2-3 0,-1 3 5 16,-1 1-1-16,-1 5-5 0,-2 1 7 0,0 4 11 15,-2 6-1-15,-2 2 5 0,-2 2 0 0,2 5-5 16,-3-1 3-16,1 1 2 0,2 2-5 0,-3 0-18 0,4 0 2 15,-1 0-3-15,-1 2-4 0,0 2 0 0,1 0-3 16,1 3-1-16,0-1-1 0,1 2 13 0,1 3 2 16,0 0-6-16,3 1 7 0,-1 3-2 0,5-1 4 0,-2 2 5 15,3 1-3-15,3-1 3 0,0 0-6 0,0 0 3 16,4-2 0-16,-1 1-1 0,0-4 0 0,0 1-12 16,-4-4-10-16,1-1-18 0,0-1-20 0,-4-3-21 15,-1-2-38-15,0-1-42 0,-2-1-65 0,-1-4-59 0,2-2-73 16,-3 0-71-16</inkml:trace>
  <inkml:trace contextRef="#ctx0" brushRef="#br0" timeOffset="103486.4877">20708 11716 2426 0,'-3'-3'11'0,"-2"-5"25"0,0 2 16 15,3-4 3-15,-4 0 5 0,0 0 2 0,-1 1 12 0,3-1 14 16,-3 1 0-16,2-2-14 0,0 4-10 0,0-1 5 16,1 2 3-16,0 1 8 0,2 2 2 0,-1-1-14 15,1 3-3-15,2-1-12 0,0 2-3 0,0 0-15 16,2 0-8-16,-1 0-11 0,3 1-16 0,0 0 0 0,1-1-6 15,2 1-1-15,0 2-4 0,4 1 9 0,1-2-1 0,2 1 1 16,0 3-1-16,5 0 2 0,0 1-3 16,2 0-1-16,1 1 9 0,1 1-9 0,2 3-2 0,1-1 7 15,3 0 5-15,1 2 5 0,0 1 3 0,5 0 8 16,2 1-7-16,3-1 4 0,-2 4 7 0,4-1-4 16,3-3-2-16,-3 3-3 0,-1-2-6 0,1-1-12 0,-2 1 9 15,-2-2-1-15,-4-1-3 0,0-2-6 0,-4 2 3 16,1-1-1-16,-3 0-3 0,0-3 12 0,-2 2-6 15,-1-3-5-15,-3 1 0 0,2 0 7 0,-4-1-5 0,2-1-4 16,-6-2 3-16,3 3-1 0,-3-3 0 0,0 0 5 16,-2-2 2-16,2 1-2 0,-3 0 0 0,-1-1 4 15,1 2-4-15,-2-4-28 0,3 3-26 0,-4-1-35 16,-1-1-52-16,2-3-63 0,-5-2-74 0,3 1-103 0</inkml:trace>
  <inkml:trace contextRef="#ctx0" brushRef="#br0" timeOffset="103824.0607">21770 11635 2800 0,'-15'-10'-2'16,"0"0"12"-16,2 1 22 0,2-1 4 0,2 1-2 16,-1 2 4-16,4 4 12 0,-2 1 9 0,5 2 6 15,1 0-14-15,2 0-25 0,0 2 0 0,3 1 3 0,1 2-7 16,3 2-4-16,0 1-4 0,2 3 3 0,5 1 4 15,2 4 6-15,3 3-2 0,5-1-5 0,-3 5 5 16,5 0-14-16,3-2-14 0,-1 3-20 0,2-2-10 0,2 1-12 16,-2-2-2-16,2 1-7 0,-1 0-11 0,-1-1 9 15,3-1 5-15,-3 2 15 0,2-2 5 0,-2-1 7 16,-1-1-3-16,-6-2 17 0,1-2 7 0,-7-2 1 16,-3 0 1-16,-2 1-2 0,-6-5 7 0,-3 0 4 0,-3-1 11 15,-1-1 10-15,-3 1 18 0,-2-2 4 0,0 2 10 16,-2-2 3-16,-3 1-7 0,0 1 4 0,-2-1-8 15,2 1-18-15,-2 0-13 0,-1 1-7 0,-2 0-7 0,2 1-6 16,-2 0-21-16,1-1-35 0,-3 4-63 0,-1-2-67 16,-1 1-95-16,2-1-121 0</inkml:trace>
  <inkml:trace contextRef="#ctx0" brushRef="#br0" timeOffset="104618.3905">25361 13532 3136 0,'-1'-7'30'0,"1"4"23"0,-2-1 19 0,5-1 9 15,-3 4 6-15,-1 0-4 0,-1 1 4 0,2 1 11 16,-1 0-27-16,1 3-3 0,-2-1-11 0,0 2-2 0,2 2 9 15,0 3 14-15,-1 4 2 0,2 3-3 0,-1 3-7 16,4 4-20-16,-3 3-2 0,2 4-6 0,3 1-11 16,1 3-11-16,-1 2-6 0,5 1-33 0,-2-1-36 15,4 2-25-15,1-3-63 0,-1 0-58 0,4-4-56 16,-2-3-55-16,0-5-59 0,1-4-35 0,0-6-39 0</inkml:trace>
  <inkml:trace contextRef="#ctx0" brushRef="#br0" timeOffset="104967.273">25298 13470 3247 0,'0'-16'15'0,"0"2"19"15,0 0 11-15,6-3 7 0,-4 5-5 0,1 2 1 16,2-2-4-16,-1 4 2 0,5-1-14 0,1 2-17 0,1 2-7 15,2 2-12-15,3-1 7 0,3 3 0 0,2 2 6 16,5 3-4-16,3 2 1 0,2 0-2 0,4 2-4 16,4 4 8-16,1 4-10 0,1 2-1 0,2 3-3 15,-2 2 1-15,0 5-1 0,-2 2 4 0,-2 4-3 16,-2 3-1-16,-4 0 4 0,-4 2-3 0,-3 2 7 16,-5-2 3-16,-5 2 19 0,-3-3 1 0,-6-3 20 0,-5-2 12 15,-3-3 16-15,-4-1 18 0,-4-3 2 0,-3-2 10 16,1-2-15-16,-7 0-2 0,0-3-8 0,-1-1-2 15,-1-2-14-15,-3 1-14 0,1-5-6 0,0-2-14 16,0 1 1-16,2-3-9 0,2-1-13 0,2-2-27 16,1-1-36-16,6-3-33 0,1-1-61 0,1 0-71 0,4-7-101 15,2 0-115-15,1-4-131 0</inkml:trace>
  <inkml:trace contextRef="#ctx0" brushRef="#br0" timeOffset="105681.0356">26254 13530 3659 0,'8'-1'1'0,"-3"0"-4"0,-2 3 1 16,1-7 1-16,1 8 1 0,-5 3-3 0,4-1 20 15,-1 5 17-15,3 2 14 0,-1 5 19 0,2 2 8 16,2 6 1-16,-3 4 2 0,2 3 5 0,-2 3-24 0,2 2-13 15,-2 4-15-15,-1 0-17 0,0-2-1 0,0 2-6 16,1-3-2-16,0-2-2 0,-3-2 5 0,2-4-1 16,-2-3-7-16,4-1 0 0,-3-5-38 0,1-1-8 15,-2-3-24-15,0-5-26 0,1-2-23 0,1-1-22 0,-4-3-20 16,2-4-8-16,1 0 9 0,1-5 1 0,-1-1 18 16,0 1 7-16,1-2 7 0,-1-4 10 0,0 1 12 15,2-1-1-15,-3-1 15 0,1 0 8 0,0-2 3 16,0-4 19-16,-1 1 9 0,0-4 14 0,0 0 18 15,1-1 10-15,1-4 12 0,0-3 10 0,0-2 16 0,3-2 20 16,0-3 35-16,1 0 14 0,3 2 19 0,-4-4 25 16,2 3 7-16,-2 0 14 0,0 0 7 0,-3 2-9 15,1 2-2-15,-3 2-6 0,-1 1-14 0,1 4-14 16,0-1-11-16,-1 4-14 0,4 1-11 0,-4 3-12 16,4 0-18-16,0 0-17 0,2 6-6 0,1-3-9 0,3 4-1 15,-1 1-13-15,2 0-11 0,3 3 6 0,1 0-12 16,-1 0 2-16,3 4-6 0,-3 0-1 0,2 0-1 15,-2 3 1-15,0 3 6 0,-3-1-11 0,-1 1 5 0,-4 3 4 16,0 1-1-16,-3 2 6 0,-1 2 1 0,0 1 4 16,-6-1-5-16,0 3 6 0,-2 0 3 0,-1 0 0 15,-4 0-3-15,1-1 2 0,-5-2 3 0,2-1 0 16,-3 0-3-16,3-1 1 0,-2-3-6 0,-1-1 4 0,4 2 3 16,-2-3-8-16,2 0 3 0,-1 2-8 0,2-3 6 15,1 1-2-15,3 0-2 0,0 2-1 0,0-3 0 16,2 1-1-16,3 0-6 0,0 2 9 0,0-1-3 15,5 1 1-15,-2-1 6 0,2 2-6 0,5 0 1 16,-1 1 5-16,1-1-1 0,1 2-2 0,1 0 4 0,1 2-3 16,1-2-3-16,-3 1 1 0,2 3 4 0,-1-3-3 15,0 4 2-15,-2 0-5 0,0-1 1 0,1-1 0 16,0 2 2-16,0 0-3 0,-3-2 4 0,1 1 1 16,-2-1 5-16,-4 1-4 0,2-3-3 0,-2 0 7 0,-6-2-2 15,1-1 3-15,-1-1-6 0,-3-1 2 0,-3-1 1 16,-1-2-7-16,-3 0-24 0,-3 0-29 0,0 0-39 15,-6-1-51-15,-3-2-65 0,-2 1-73 0,-4-2-104 16,-2-1-91-16</inkml:trace>
  <inkml:trace contextRef="#ctx0" brushRef="#br0" timeOffset="106929.3568">26943 13534 1571 0,'-19'-19'14'0,"-3"0"5"0,5 0 11 0,0-1 4 16,-5 1 7-16,2 2 8 0,1 0 12 0,-4 0 40 0,2 0-7 15,-4 0 2-15,1 0-11 0,-1 0 5 0,0 1 1 16,-1 0-3-16,1 0-6 0,-2 2-37 0,3-1 2 15,-2 3-5-15,-3-1 10 0,2 1-3 0,1 1 1 16,-2 0 7-16,0 0-3 0,-2-2 6 0,-2 4 4 0,2 1-1 16,0-1-5-16,0 0 8 0,0 1-7 0,-2 0-7 15,2-1 1-15,-4 0-5 0,2 1 0 0,-1 1 2 16,-2-1 8-16,-1-1-2 0,-1 2 8 0,-2-1-3 16,0-1 4-16,0 1-1 0,-2 3-7 0,0-2 1 15,2-2 1-15,-1 1-3 0,-1 4-1 0,3-1 7 0,0 2-9 16,-1 1 3-16,3-1-6 0,-1 3 0 0,2 0-6 15,2 3 4-15,-2-1-8 0,4 1-11 0,-1 4 8 16,0-2 3-16,2 4 6 0,3-1-4 0,-3 1 1 16,2 4-9-16,1-2 0 0,-1 2 3 0,-2 4-5 0,1-2-8 15,-1 3-3-15,0-1 13 0,3 3 11 0,-1 1 1 16,0 2 11-16,1 1-3 0,1 0 6 0,2 2-5 16,3 1 7-16,-3-1-17 0,3 3-10 0,2-1-6 15,1-2-9-15,3 3-3 0,-1 0-4 0,2 0 3 16,2-2-7-16,2 4 6 0,0-1-7 0,2 3-1 0,-1-2-2 15,4 3 8-15,1 2-3 0,0-1 3 0,1 5-4 16,3-1 0-16,0 0-1 0,3 6-3 0,2-1-7 16,3 1 8-16,5 1-4 0,-1 1-8 0,7 1-1 15,0-1-1-15,3 2 1 0,4-2 3 0,0-2 8 0,3 1-13 16,-1-1 10-16,2-2-1 0,2-2 6 0,-2-2-6 16,2 1-9-16,-1-3 0 0,2-2-8 0,-1 0-1 15,3-5-16-15,0 0 3 0,1-3-5 0,3-2-5 16,3-2 12-16,3-2-7 0,1 0-1 0,8-2 5 15,1-1 15-15,5-1-3 0,4 3 4 0,2-2 1 0,2 2 1 16,5 2 5-16,-7-3 2 0,2 1 7 0,-1-1-11 16,-2-1 6-16,-4-2-1 0,1-2 1 0,0-2 5 15,-4-2-2-15,0-3-14 0,2 1-5 0,2-4-8 0,-2-2-8 16,3-2-30-16,-1 0-13 0,-2-4-28 0,2-1-12 16,-2-2-4-16,0-2-12 0,0-1 2 0,0 0 4 15,0-2 25-15,-1-2 14 0,2-3 21 0,-1 1 11 16,0-3 24-16,-3 3 12 0,-2-5 7 0,-3 0 6 15,-4 2 2-15,-2-3 2 0,-7 1 3 0,-4 0-1 0,-2-2 4 16,-6 1-6-16,0-3-13 0,-5 1-4 0,-1-4 4 16,-4 1-3-16,2-2-1 0,-5 0 2 0,-1-5-7 15,1 1 7-15,-3-1 10 0,2-1 0 0,-4-1 3 16,-1-1 3-16,0-1-1 0,-2-3 7 0,-1 2 11 0,-3 0-6 16,-1-2 2-16,-4 2 6 0,0-1 2 0,-3 1-3 15,-4 0 1-15,-2 0-1 0,-4 1-7 0,-2 1 7 16,-4-2 0-16,-1 1-8 0,-4-3-1 0,-3 3 4 15,-2-2 5-15,-3-1-8 0,-1-2 5 0,-2 2-4 0,-6 2 12 16,-1-2 4-16,-2 0-1 0,-1 2 5 0,-3-2 3 16,-1 4 2-16,-1-1-4 0,3 2 4 0,-1 0-5 15,5 1 4-15,-1 6-1 0,4-2-9 0,1 2-5 16,2 5 3-16,3 2-2 0,-1 0-4 0,-1 3-2 16,-2 2-7-16,1-3-3 0,-5 7 5 0,-3-3-7 0,-4 4-11 15,-2 1-2-15,-6 0-11 0,2 2-28 0,-4 2-17 16,1 2-31-16,2 0-37 0,-3 1-38 0,4 1-38 15,-2 2-49-15,3 2-40 0,-1 2-45 0,-2-1-31 16,2 2-26-16</inkml:trace>
  <inkml:trace contextRef="#ctx0" brushRef="#br0" timeOffset="107650.0344">24578 14120 2776 0,'-3'-2'19'0,"-3"2"9"15,-2-3 8-15,5-1 0 0,-5 1 3 0,-1 3 9 16,-1 0 11-16,-1 0 19 0,-3 0-9 0,1 4-2 16,-4 1-3-16,3-2 2 0,-5 4 14 0,1 0 1 15,-4 1-4-15,0 2-7 0,-3 1-1 0,-2-1-3 0,-3 2 0 16,-1 3 0-16,-6-3-11 0,-3 3-7 0,-4-1-6 16,-2 0-9-16,-6 1-10 0,-3 2 0 0,-2 0-8 15,-3-3-2-15,-5 1-8 0,0 0 3 0,-1-1-1 16,-1 0 3-16,3-2 7 0,-3-2 9 0,5-1 18 0,-4-1-4 15,3-3 25-15,3 2 4 0,-2-2 11 0,2 0 13 16,4-3-2-16,-2 1-9 0,3 2-5 0,1-3 4 16,6-1-26-16,1 3-1 0,8-1-15 0,1-2-17 15,7 3-8-15,2-1 11 0,8-2-29 0,4 1 6 0,17-2-25 16,0 0 7-16,0 0-16 16,0 0-49-16,0 0 13 0,0 0-46 0,0 0-17 15,0 0-47-15,-13 5-30 0,13-5-62 0,0 0-53 16,0 0-56-16,0 0-105 0</inkml:trace>
  <inkml:trace contextRef="#ctx0" brushRef="#br0" timeOffset="108140.7584">19484 14241 3309 0,'-1'-1'20'0,"-4"-1"22"0,1 0 6 0,2-3 3 0,0 3 4 15,1 2-7-15,-3 0 4 0,3 4 13 0,-1 0-2 16,2 2-21-16,0 4 3 0,0 3 7 0,-1 1 4 16,2 6 4-16,-1 0 1 0,2 4-8 0,3-1-19 0,0 1 2 15,0 0-9-15,5-2-4 0,1 3-11 0,3-4 1 16,2-1-13-16,5-1-23 0,1-2-31 0,1-2-33 16,3-4-40-16,2-1-50 0,2-6-49 0,0 0-59 15,5-4-57-15,-2-3-48 0,-1-2-52 0</inkml:trace>
  <inkml:trace contextRef="#ctx0" brushRef="#br0" timeOffset="108615.0657">20085 14433 2991 0,'-2'-1'38'0,"0"-2"29"16,-2-1 22-16,3-1 17 0,-3 3 18 0,1 0 4 16,2-1 7-16,-3 3-1 0,4 0-40 0,-1 0-32 15,1 2-20-15,1-1-18 0,-1 2-14 0,0-2-8 0,0 4-5 16,2 0 3-16,1 2-2 0,0 3 2 0,1-3 5 15,1 5-4-15,0-3 1 0,5 1 5 0,-4 0-4 16,2-1 0-16,3-2 0 0,-3-2 4 0,2 1 1 16,-3-4 10-16,0-1-4 0,-2-1 4 0,-2-1 17 0,0-3 6 15,-1 0 9-15,-2-1 3 0,0-6-6 0,0 5-3 16,-4-5-4-16,1 1-1 0,2-1-19 0,-3-2-5 16,1 1-18-16,-2 0-22 0,-1 0-22 0,2-1-20 0,0 1-27 15,0-2-30-15,-3-1-30 0,2 1-41 0,-1-5-28 16,3 1-28-16,0-3-20 0,1 1-17 0,2-2-7 15,-1 1 10-15,2 0 25 0,3 1 43 0,-1 3 39 16,1 1 53-16,-1 3 58 0,2 4 51 0,-2-1 58 0,2 4 36 16,0 1 38-16,-2-1 19 0,0 1 30 0,2 0 16 15,-2 3 14-15,0-3 2 0,0 3 0 0,2-1-2 16,-3 3-14-16,-1-2-18 0,3 4-29 0,-3-2-25 16,4 0-19-16,-4 0-13 0,2 5-16 0,1-1-7 15,-1 1-16-15,2 3 9 0,-1 1 3 0,5 3 1 0,-2 3-10 0,3 0-4 16,-1 1-5-16,2 4-9 0,0 1-2 15,1-1-11-15,1 2 0 0,-1-3-4 0,2 3 6 16,-3-1-6-16,0-2 1 0,2-4 1 0,-4 0-1 16,2 0 5-16,-1-4-19 0,-2-3-16 0,-2 0-24 15,0-4-20-15,-3 0-31 0,0-3-47 0,1-3-42 0,-1-1-55 16,0-2-39-16,0-3-37 0,-1 1-44 0,1-4-31 16</inkml:trace>
  <inkml:trace contextRef="#ctx0" brushRef="#br0" timeOffset="108808.1141">20418 14137 2323 0,'7'-14'40'0,"-3"-1"37"0,3 3 39 16,-2-2 16-16,1 4 21 0,-3 4 11 0,0 2 9 15,-1 1 9-15,-2 3-32 0,1 3-33 0,2-3-22 0,2 5-4 16,-1 3-7-16,0 0 4 0,5 5-2 0,-4-1 2 16,3 8-1-16,2 2-3 0,-1 1-9 15,1 4-8-15,-2 0-14 0,2 4-16 0,-1-2-3 0,-1 0-12 16,1 0-1-16,-1-2-9 0,-2 0-34 0,2-4-47 15,0 0-40-15,-2-5-50 0,1-2-70 0,-3-5-72 0,1-4-106 16,2-4-98-16</inkml:trace>
  <inkml:trace contextRef="#ctx0" brushRef="#br0" timeOffset="109169.5305">20825 14320 2635 0,'3'1'23'0,"2"3"20"16,2-1 9-16,4-5 2 0,-3 4 9 0,2-2-2 0,4 1 3 15,-3 2 3-15,3-3-23 0,-1 1-8 0,4-1-14 16,-4-1-3-16,4-2-6 0,-1 2 2 0,2-1-4 16,-4-1-3-16,3 0-1 0,-4-1-10 0,3-1 6 0,-3 1-1 15,-3 1-2-15,-2-4 0 0,-3 1 2 0,0 2 2 0,-2-3-4 16,-1 2 6-16,-4-2 10 0,1 0 10 15,-3 1 18-15,-1 1 10 0,1-4 19 0,-3 5 1 16,-2-4 22-16,3 4-7 0,-4-1 1 0,-1-1-5 0,2 3-15 16,-4-3-6-16,-1 4-9 0,3-1-7 0,-5 3-15 15,2 0-2-15,0 2-5 0,1 1-11 0,0 3 0 16,1-2-8-16,0 1-14 0,2 2 9 0,2 0-5 16,3 3 4-16,1 0-6 0,0 3 5 0,4-2-6 0,-4 2-16 15,8 0-19-15,-1 1-37 0,2 1-32 0,1-3-49 16,5-2-51-16,0 2-46 0,2-4-64 0,3-1-43 0,0-1-29 15,1-3-24-15</inkml:trace>
  <inkml:trace contextRef="#ctx0" brushRef="#br0" timeOffset="109670.9395">21303 14275 2391 0,'5'-9'45'0,"-2"1"37"15,2-2 27-15,-1 1 21 0,-4 1 18 0,0 1 21 16,-2-1 27-16,0 3 11 0,-1-3-26 0,0 5-20 15,0-2-18-15,-1 2-15 0,3-1-5 0,-2 3-17 16,3-3-21-16,-2 4-17 0,-1 0-22 0,3 0-19 16,3 2-14-16,-3 0-6 0,2 1-12 0,-1 2 2 0,2 0-13 15,1 4 13-15,-1-1 8 0,2 6-2 0,1 0 13 16,2 3-8-16,0 1 6 0,1 2-7 0,2 1 8 16,-1 3-3-16,3-2-12 0,-1 1 10 0,-1-2-8 0,5-2 7 15,-2 0-11-15,0-4-25 0,1-4-22 0,-2-3-33 16,4-1-24-16,-4-3-45 0,0-6-36 0,2-3-52 15,-1-3-34-15,-3-2-11 0,1-2-24 0,0-3-6 16,-3 0-13-16,0-4 16 0,-4 1 7 0,0-3 31 0,-3 0 12 16,-1-1 24-16,-1 0 37 0,-3-7 41 0,2 0 50 15,-3 0 24-15,3-2 36 0,-1-1 34 0,0-2 36 16,1-2 31-16,1 0 21 0,1-1 12 0,1 1 29 16,1 0 35-16,1 6 38 0,-3 0 26 0,4 3 27 15,-3 7 13-15,-1 1 16 0,1 6 15 0,-1 2-14 0,-1 3-14 16,-1 3-29-16,1 3-20 0,0 0-30 0,-2 2-23 15,4 0-26-15,-2 2-31 0,0-1-22 0,1 0-19 16,-1 2-11-16,4-1-16 0,-4 1 5 0,5 4 14 16,0 2 6-16,0 1 3 0,2 5 19 0,1 4 16 15,6 3 14-15,-5 4 27 0,4 4-1 0,-1 1-15 0,1 3-9 16,1 0-4-16,-1-1-13 0,-1 1-21 0,1-2-15 16,0-2-32-16,0 0-5 0,-1-3-11 0,-1-2 2 15,2-3-16-15,-1-1-18 0,1-4-42 0,-2-5-36 16,0 0-40-16,-1-4-52 0,-2-3-51 0,-2-1-68 0,3-5-57 15,-4-3-75-15,0-3-55 0</inkml:trace>
  <inkml:trace contextRef="#ctx0" brushRef="#br0" timeOffset="110055.7663">21600 14192 3433 0,'-9'-4'28'0,"1"1"29"0,2 1 25 15,3-8 12-15,3 6 6 0,-4 1 1 0,3 3 13 16,1-1 2-16,1 0-13 0,3 0-22 0,0 0-25 16,3 2-6-16,1 0-3 0,4 0 4 0,4-1-14 15,3 1-1-15,-1-1-14 0,5 2-7 0,3 1-1 0,-6-3-16 16,4 2-33-16,-2-2-46 0,0 2-31 0,-2-2-51 16,1 0-34-16,-2 0-42 0,0-2-15 0,-1 2-13 15,-3 0 24-15,-2-2 41 0,1 0 31 0,-3-1 51 16,-3 3 34-16,0 0 38 0,-2-2 19 0,-3 1 17 0,1 0 8 15,-3 2 0-15,1 0 5 0,-2-1-1 0,2 2-1 16,-1-2 10-16,-1 0 1 0,2 0 13 0,-2 3 4 16,3-1 2-16,0 2 2 0,0 3 6 0,3-1 0 15,-1 1 2-15,2 5 12 0,-3 0-1 0,1 1 10 0,3 0 5 16,-3 2 8-16,-1 0 9 0,0 0 7 0,0-1-1 16,-2 2-4-16,0-1-7 0,1-3-7 0,-2 0-11 15,-1 0-11-15,2-4-15 0,1 1-8 0,-2-6-4 16,1 2-6-16,0-1-5 0,1-3-23 0,-2 1-34 0,1-5-43 15,0-1-58-15,1-1-57 0,0-2-74 0,-1-2-81 16,-2-4-69-16</inkml:trace>
  <inkml:trace contextRef="#ctx0" brushRef="#br0" timeOffset="110549.9676">22230 14082 1842 0,'11'8'45'16,"-3"-5"47"-16,-3 0 35 0,-1 0 37 0,-4-1 31 0,0 2 28 15,0-1 25-15,-3 0 13 0,0 1-37 0,0 1-40 16,0 0-19-16,-4-1-36 0,5 1-28 0,-3 0-26 15,1 2-23-15,1-1-11 0,2 0-11 0,-1 2-4 16,2 1-15-16,2-1-1 0,-1 1-8 0,2-1 3 16,2 3 0-16,1-5-2 0,1 4 7 0,-1-3-5 0,0 0-2 15,3 1 4-15,0-4 3 0,-1 1-5 0,-2-3 4 16,-1-2-4-16,2 0-2 0,-2-2 2 0,0-2 5 16,-2 0-3-16,2-3-6 0,0 1 8 0,-1-2-6 0,1 0-1 15,0-1 0-15,-2 2-8 0,3-3 6 16,-2 2-5-16,3 1 5 0,-4-2-3 0,2 3-5 0,0-3 3 15,2 2 1-15,-3 0 6 0,4 1-10 0,-2 0 4 16,1-1 4-16,2 1-5 0,0-3 4 0,3 5 4 16,-1-2-5-16,1-1 9 0,1 2 1 0,1-2 4 15,1 4 3-15,-1-1 5 0,-2 3 4 0,1 0-8 16,1 0 6-16,-2 3-7 0,1-1-1 0,-3 2-2 0,0 1-12 16,-1 1 3-16,1 2-3 0,-7-2 0 0,3 3 0 15,0-1 0-15,-3 0 3 0,0 0-4 0,1 2-13 16,-1-1-27-16,-1-1-26 0,1 0-39 0,-2-2-47 0,-1 0-58 15,0-3-75-15,4 0-85 0,-4-3-91 16</inkml:trace>
  <inkml:trace contextRef="#ctx0" brushRef="#br0" timeOffset="111203.7838">22969 13900 3247 0,'0'0'18'16,"0"-2"-1"-16,0-1 2 0,4 1-2 0,-4 1 1 0,1 2-6 15,-1-1 2-15,0 0-1 0,0 3-24 0,3-1 2 16,1 0 4-16,0 3 2 0,1-1-5 0,4 2 8 16,-2 1-3-16,4 0 5 0,1 3 4 0,1-1-2 15,1 1-2-15,2-2-2 0,0 1 5 0,0-2-1 0,-1 1 1 16,2-4-5-16,-2 1 6 0,-2-4-4 0,-2-1 1 15,2-1 1-15,-5-2-4 0,-2-1 0 0,2-1 5 16,-4-2-3-16,-2-1-4 0,1 1 5 0,-1-1-3 16,-1-3 0-16,1 3 2 0,-2-1 1 0,0-3 1 15,0 4 13-15,-2-1-1 0,-1 1 4 0,3-1 5 16,-3-1 4-16,0 3 0 0,1-1-2 0,-1 1-6 0,0-2-4 16,0 4 2-16,2 0-6 0,1 0-6 0,-4 3-2 0,4-2 3 15,0 1-6-15,2 2 2 0,0-1-7 16,-1 0-1-16,5 0 2 0,-1-1-3 0,1 3-1 15,1-1-2-15,-1-1-6 0,6 1-10 0,-2-2-5 0,3 2-6 16,1 1-3-16,0-2 1 0,0 0-4 0,-1 2-2 0,1-3 7 16,-1 1 5-16,1 0 2 0,-3 0 2 15,1-1 0-15,-2-2-2 0,1 1 0 0,-1-1 1 16,2-3 2-16,-2 1 3 0,0-2 7 0,-1-4 1 0,-3 1 9 16,2 0-5-16,-1-1 9 0,0-3-2 0,-2-1 5 15,0 0-2-15,-2 0-2 0,0-3 1 0,1 1 10 16,-3 0 11-16,-1-1 9 0,-1 3 16 0,-3 0 12 15,3 1 5-15,-4 4 10 0,0 2 3 0,0 3-11 16,0 2-4-16,1 2-9 0,-1 1-19 0,2-1-14 0,-2 3-1 16,2 3-6-16,1-1-6 0,-4 1-5 0,4 2 1 15,-3 2-3-15,-2 3 11 0,2 2-7 0,0 4 6 16,1 1 10-16,-2 1 9 0,1 6 17 0,0 2 10 0,3 1-1 16,1 5 21-16,2 3 23 0,1 1 6 0,1 4 11 15,2 1-1-15,3 2-13 0,0 1-5 0,3 2 4 16,1-2-32-16,0 1-11 0,1-1-11 0,0 2-14 0,0-3 1 15,4 1-5-15,-1-2 1 0,3 0-29 16,-2-3-31-16,-1 1-42 0,3-2-61 0,-3-2-79 0,1-2-49 16,-2-5-79-16,0 0-115 0,-2-5-109 0</inkml:trace>
  <inkml:trace contextRef="#ctx0" brushRef="#br0" timeOffset="111411.4915">23349 14436 2764 0,'6'-7'13'0,"4"0"9"16,-1-2-1-16,7 0 3 0,0 5-6 0,-1-1 3 16,6 1 3-16,1 3 3 0,2-3-15 0,1 2-11 0,2 2 5 15,3-2-12-15,-1 2 5 0,1 0-11 0,0 0-24 16,-5-3-43-16,2 3-49 0,-2 0-49 0,-3 0-83 15,-4 0-70-15</inkml:trace>
  <inkml:trace contextRef="#ctx0" brushRef="#br0" timeOffset="112157.4454">21032 15698 2518 0,'8'-5'29'0,"0"0"22"0,1-2 22 0,-1-1 4 15,-3 1 15-15,-2-2 17 0,-1 1 18 0,-2-4 13 0,1 5-11 16,-1-3-14-16,0 1-8 0,0-3 5 0,-1 0-2 16,1 2-4-16,-4-2-9 0,3 1-7 0,-4-2-13 15,2 2 2-15,-4 0-1 0,-2 0-2 0,3 2-7 0,-1-3-12 16,-1 3-2-16,-4 0-8 0,1-2-6 0,-2 6-10 15,0-2-16-15,0 2-3 0,0 2-7 0,-4 3-1 16,0 3-6-16,0 0 1 0,-1 2-6 0,1 4 1 16,1-1 6-16,-3 4-5 0,3 1 5 0,2 3-5 0,0 0 0 15,2 2 1-15,-1 3 8 0,5 0-1 0,-3 1-3 16,3 1 2-16,3 3 0 0,3-2 1 0,1 0 2 0,2-1-1 16,3-2 3-16,2 3-7 0,2-7 5 0,5 2 0 15,-4-2-5-15,5-4-10 0,-1-1-2 0,2-2 0 16,-2-2 0-16,2-2-4 0,0-3-9 0,-3-3-13 0,2-1-6 15,-1-3-2-15,-4-1-13 0,3-3-4 0,-2-1-18 16,2-3 11-16,-3 0 0 0,0 0 14 0,-2-3 5 16,3 0 21-16,-3-1 7 0,-2-4 8 0,-2 1 7 0,0-5 5 15,0-1 6-15,1-3-1 0,-2-2 1 0,-2-3-8 16,3-4 7-16,1 0-1 0,-3-1 9 0,2-4-13 16,-1 2-2-16,3 1 3 0,-2 1 10 0,0 5 10 0,0 2 15 15,-1 5 7-15,-1 7 6 0,1 3 16 0,-1 5 6 16,-1 3-7-16,0 2-9 0,0 3-14 0,0 3-19 15,0 2-8-15,0-1-9 0,0 3-14 0,0-2-1 0,0 4 8 16,2 3 17-16,0-1 6 0,-2 4 18 0,1 0 8 16,1 2 15-16,3 5 20 0,-4 4-2 0,2 0 15 15,1 2-14-15,2 2-1 0,-2 1-17 0,3 1-6 0,-1 0-15 0,1-2-7 16,2 1-1-16,0-3-22 0,0 0 0 16,1 0-4-16,0-4 4 0,1 0-29 0,1-2-20 15,1-1-49-15,4-4-41 0,0 0-45 0,-2-1-71 0,3-4-74 16,2-1-91-16,2-2-82 0,-1 1-99 0</inkml:trace>
  <inkml:trace contextRef="#ctx0" brushRef="#br0" timeOffset="112875.1842">21712 15687 3112 0,'-9'-9'33'0,"1"-3"20"0,-4 0 19 0,6-5 12 15,-6 3 8-15,-2 2 17 0,-2-1 19 0,2 0 19 0,-2 1-28 0,1 0-10 16,0 1-7-16,1 2-5 0,1 1 0 16,0 2-10-16,1 0-16 0,3 1-15 0,-2 2-12 15,3 3-10-15,0-1-9 0,1 1-9 0,0 1-8 0,0 2-6 16,3 2-6-16,-1 2-4 0,2 1 9 0,-4 1 8 16,1 3-14-16,3 0 3 0,0 3 2 0,0 2 4 15,-1 0 3-15,1 2-2 0,3-2-7 0,0 0-3 0,0 1 10 16,2-1 2-16,-1-3 2 0,4 0-15 0,2-3-2 15,0-2-4-15,1-2-5 0,0-3-16 0,4 0-7 16,0-3-18-16,1-3-21 0,1-1-5 0,0-1-19 0,2-3-3 16,-3-1-15-16,4-1 8 0,-4 1-5 0,2-3 1 15,0 1 15-15,0-3 9 0,1 4 20 0,-2-3 12 16,-1 0 16-16,3 2 9 0,-4-2 8 0,3 0 14 16,-3 4 3-16,0-1 14 0,-2 1 0 0,0 1 5 0,-2 2 8 15,0 0-2-15,-1 2 9 0,-2-1 3 0,0 4-3 16,2 0-4-16,-3 0 4 0,2 0-6 0,1 4-1 15,-1-3-5-15,1 2-2 0,-3 1-3 0,2 1 2 16,-1 0-10-16,3 2 2 0,-1 0-1 0,-3 3 2 0,2-1 1 16,1 2-2-16,-1 3 5 0,1-2-2 0,-1 3 8 0,2-1-5 15,0-2 0-15,-4 3-1 0,5-4-1 0,-2 0 4 16,-1 1-6-16,2-4 3 0,-1-2-4 0,-1 1-12 16,2-5-1-16,-3 0-10 0,0-4-10 0,-1 0-13 15,0-3-17-15,0-2-22 0,1-1-18 0,-2-2-11 0,0-1-20 16,2-1-6-16,-2-2-12 0,0-1-1 0,2 2 1 15,-5-4 23-15,3 1 14 0,2-1 21 0,-4 0 23 16,3-2 16-16,-4-3 25 0,1 0 14 0,-1-2 17 0,2-1 12 16,-2-1 15-16,0-2 17 0,1 1 7 0,-1-2 19 15,0 0 10-15,0 0 9 0,2 0 13 0,-2-3-2 0,2 3 12 16,-2 0 10-16,0 3 23 0,1 1 8 16,-1 3 14-16,0 3 1 0,0 5 1 0,0 2-9 0,0 4-21 15,0 1-27-15,-1 6-30 0,1 0-29 0,1 2-27 16,1 2-12-16,-1 2-6 0,3 3 9 0,2 4 11 15,2 2 7-15,0 3 4 0,1 5 6 0,4 2 6 0,-4 3-1 16,4 4-9-16,1 1-8 0,-3-1-8 0,2 3-3 16,-2-1-6-16,0 2-4 0,0-1-1 0,-1 0 3 15,-1-1 4-15,0-1-10 0,-1-3-23 0,0-1-26 0,1-2-22 16,0-3-46-16,-5-6-43 0,1 0-62 0,2-3-54 16,-6-7-67-16,3 0-70 0,-2-4-76 0</inkml:trace>
  <inkml:trace contextRef="#ctx0" brushRef="#br0" timeOffset="113418.2217">21967 15449 3321 0,'-17'-8'23'0,"4"0"30"0,1 0 15 0,4-2 2 16,0 2 4-16,-1 1 10 0,2 1 8 15,1 0 9-15,3 4-16 0,1-1-33 0,2 2-19 0,2-2-5 16,1 2-10-16,3-1-20 0,7 2-9 0,-1 0-22 15,7 0-11-15,2 0-6 0,8 2-16 0,2 3-18 0,2-1-13 16,5 0-11-16,-2 0-29 0,3 4-8 0,-1-3-16 16,-1-1-12-16,1 1 21 0,-5 1 9 0,2 0 10 15,-3-2 18-15,-2 1 28 0,-3-2 19 0,-4 2 21 0,-3-3 23 16,-5 1 8-16,-4-2 43 0,-1 0 37 0,-6-1 36 16,0 1 22-16,-4-1 20 0,0 0 10 0,-4 0 7 15,1 0 5-15,-3 1-7 0,-2 2-18 0,0-3-22 16,-1 3-13-16,-4-1-11 0,2 1-10 0,-3 4 2 0,1-1-15 15,0 2-18-15,3 0-8 0,-2 1-12 0,-2 3-5 16,6 0-7-16,0 0-2 0,0 1-6 0,2 0-2 0,5 0-3 16,-3-2-2-16,3 0 3 0,2-1-3 0,3-1 3 15,2-1-1-15,-2 1-4 0,4-4 4 0,1 2-2 16,1-2 1-16,1-3-6 0,2 1 4 0,1-1 1 16,2-2-4-16,3 0-4 0,-3-2-15 0,5-1-15 0,-3 1-7 15,0-3-2-15,1-2-12 0,-2 2-8 0,-3-4 1 0,2 1-1 16,-3-1 17-16,0-1 16 0,1 0 3 15,-1-2 10-15,-1 3 8 0,-1 1 9 0,-3-1 11 0,1 4 25 16,-1 0 1-16,-4 2 13 0,-1 1 8 0,-2 1 3 16,-1 0 0-16,0 1-3 0,-1 0-15 0,1 1-14 15,-2 0-7-15,2 1-13 0,0-1-9 0,0 3-6 16,0 1 10-16,2 0 0 0,-1 2 10 0,-1 0 0 0,0 3 4 16,0 1-1-16,0 0-1 0,0 1 1 0,2 0-4 15,0 0-4-15,1 1-2 0,-2-1-3 0,5 0-16 0,-2-3-37 16,0 1-50-16,1-1-57 0,0-2-62 0,2-1-73 15,-2-3-91-15,2-2-111 0</inkml:trace>
  <inkml:trace contextRef="#ctx0" brushRef="#br0" timeOffset="116424.7467">27313 15223 1358 0,'2'-7'12'0,"-1"0"5"0,1-1-1 0,1 2 6 16,0-2-3-16,1 3 12 0,0-2 5 0,1 2 20 16,-1 1 13-16,0-1 15 0,1-1 12 0,-1 2 9 15,-2 1 17-15,1-4 4 0,2 7 5 0,-1-4-9 16,-2 1-15-16,1 1-13 0,-3 2 7 0,2-3-11 0,-2 3-2 16,1 0-15-16,-1 0-10 0,0 3-4 0,0-3-9 15,0 1-1-15,0 0-14 0,0-1-2 0,0 0-6 16,0 2 0-16,0-1-3 0,0 0 4 0,2-1 8 15,1 3 0-15,0 0-3 0,2-1 1 0,0 4-4 0,3 0 8 16,-2-1 9-16,4 2-12 0,2 2-5 0,-2-1-4 16,1 2 1-16,4 1-1 0,0 0 6 0,2 2-10 15,2 0-6-15,0 0 17 0,1 2-3 0,4 0-4 0,0 1-3 16,1 3 1-16,1-2-4 0,2 2-4 0,2 1 7 16,3 1-9-16,2-1-5 0,0 1 10 0,1 3-2 15,5 1-1-15,1-3 2 0,1-1 7 0,2 4-7 0,2-1-4 16,-1-2 4-16,1 1-7 0,3-1 6 0,-5-1-9 15,3 0 5-15,-2 0-11 0,-2 1 3 0,-1-2 0 16,-2-1 8-16,-3-2 1 0,1-1 1 0,-1 1 8 0,0-2-13 16,-1 0 17-16,2 0-9 0,-3-2-1 15,2 0-5-15,3 1-4 0,-1-2-3 0,1-2 0 0,-3 0 2 16,4-1-7-16,-2-1 9 0,2 0-6 0,-2-2 2 0,-2 1-2 16,0-4 6-16,0 3-11 0,-2-3 5 0,-2-2 2 15,0 1-6-15,-4 0 4 0,0-4-3 0,-1 0 5 0,-1 1-7 16,-1-2 9-16,-2-1-7 0,-1 0-1 0,2 1 2 15,-3-3-1-15,2 1 2 0,-1-3 0 0,0 1 1 16,-2 1-3-16,0-4 0 0,3 1 5 0,-2-2 1 0,2 0-3 16,0-1-5-16,0 0 2 0,1-1 0 0,0-3 2 15,-1 4 3-15,1-3-7 0,0-2 9 0,-1 2-9 16,0-3 4-16,0 1-5 0,-1-2-1 0,2 1 6 0,-3-1-4 16,-1 2 0-16,2-3-10 0,-5 2 18 0,1 1-10 15,-2 1 6-15,-1-1-4 0,-1 1 2 0,0-1-1 16,-1 0-3-16,-3 0 6 0,1 0-9 0,-1-2 10 15,1 2-3-15,-1-3 0 0,1 2 0 0,-2-2 2 0,0 1 2 16,2-1-6-16,-1-1 3 0,-1 1-4 0,-1-4 0 0,4 2 1 16,-1 0-5-16,2-3 5 0,-2-3 2 0,1 2 2 15,2-3 0-15,0-3-1 0,-3 1-1 0,0-1 7 16,1-2-3-16,-2 0-3 0,-1 1 3 0,-1-3-2 16,-2 2 1-16,-2-3-3 0,2 4 7 0,-3-2-10 0,-2-1 3 15,0 1-6-15,2-1 5 0,-4 0-1 0,1 2-2 16,1-1-1-16,-3 1 0 0,3 1 4 0,-3-2-3 15,0 1 11-15,2 0-10 0,-2-2-1 0,1-1 4 0,-1 2 9 16,2-4-9-16,-1 2 5 0,-1-4 2 0,0 3-11 16,0 0 8-16,0-3-1 0,0 1-1 0,0 1-6 15,-1 1 1-15,-1 0-1 0,-1 0-1 0,3 2 5 0,-4 0-7 16,0 2 1-16,-2 0-3 0,1 2 6 0,0 3 1 16,-1-4 2-16,-3 3-1 0,2 4 2 0,-1-1 4 15,-2 1-1-15,2 1 2 0,-2-1-6 0,2 1 7 0,-3 1-10 16,1 1 6-16,1-2-3 0,-3 1 2 0,2 0-2 15,-2-1-2-15,0 3 4 0,1-2-7 0,-3-2 7 16,1 5-2-16,1-4-2 0,-1 1-2 0,0 0 3 0,-2 2-4 16,2-2 1-16,-3-1 1 0,2 3-5 0,-2-2-1 15,0 1 4-15,-1 0-1 0,-2 0 1 0,1 0 3 16,-2 1-1-16,1 1 3 0,0 1 3 0,-3-1-3 16,4 4-7-16,-2-3 7 0,-2-1 2 0,3 1-4 0,-2-1 2 15,-1 0 0-15,0 0-5 0,1-1 8 0,-2-1 4 16,-2 1-7-16,1 2-2 0,-2-3 6 0,1 0-1 15,-2 4-1-15,-1-2 1 0,1-1-8 0,0 0 2 16,-1 2 3-16,1-2-2 0,-3 1-5 0,3 0 6 16,0 0-6-16,-2 0-1 0,1 2 3 0,0-1-5 0,-1 1 5 15,-1-1 5-15,3 1-2 0,-3 0-5 0,-1-1 7 16,1 2 5-16,-2-2-3 0,-3 0 4 0,2 2-4 16,-5-2-9-16,0 0 7 0,0-1 0 0,0 2-8 15,-3-1 1-15,2 1 1 0,1 1 1 0,-3-2-2 16,3 2 4-16,0-1-1 0,1 3-4 0,1 0 8 0,2 0-5 15,0 0 1-15,1 2 3 0,-2-1-1 0,4 2 4 16,-1-1-2-16,-3 0 5 0,0 0 0 0,1-1 3 0,-3-2 1 16,1 4-4-16,-1-3 5 0,1 2 0 0,-3-1-7 15,4 1-1-15,-1-1-1 0,-1 1 3 0,1-1-8 16,1 3-1-16,2-1 4 0,0 0-9 0,1 2 11 16,-1 0-2-16,5 1-4 0,-1 0-4 0,-1 1 8 15,3 0-3-15,0-2-6 0,-2 4 10 0,1-1-3 0,-2-1-2 16,-2 3 3-16,2-2 4 0,-1 0-4 0,-5 0 6 15,4 3 4-15,-3-1-5 0,2-1-1 0,1 3 8 16,1-2-3-16,-2 1-7 0,3 2 3 0,1 0-1 16,2 0-6-16,1-1 3 0,2 0-1 0,1 4 0 15,3 0 2-15,4-3 2 0,-3 2-2 0,5 0 3 16,0-1-1-16,3 1 0 0,0 0-2 0,1-2-5 0,2 3 5 16,-1-2 5-16,4 1-2 0,-1 0-5 0,1 0 6 15,0 1-4-15,2-2-24 0,-1 0-11 0,0 2-24 16,4 0-36-16,-1 0-27 0,-1 0-53 0,2-1-61 15,0-1-66-15,3 2-57 0,-3-1-69 0,4 0-44 16</inkml:trace>
  <inkml:trace contextRef="#ctx0" brushRef="#br0" timeOffset="116916.2243">27610 11110 2611 0,'2'-5'17'0,"-1"1"10"16,-1 1 7-16,0-2 4 0,0 1 2 0,0 2 2 16,-3-1-2-16,-3 0-2 0,3 0-20 0,-3 1-6 0,-1 1-12 15,-1-2-4-15,-3 3-7 0,0 0 7 0,-3 0-1 16,1 4-2-16,-2 1 7 0,-1 0-6 0,-3 2 4 15,3 3 5-15,-3 1 2 0,-3 1-10 0,1 1 7 16,1-1 5-16,-4 5-5 0,2-2 1 0,-2-1 6 16,2 1-8-16,-3-1 8 0,4 3-1 0,-1-3 1 0,0 1-5 15,2-2 4-15,0-1 1 0,3 2-9 0,1-3 4 16,-1 2-2-16,2-1 1 0,3 0-5 0,1 0 1 16,3 1 5-16,0-1-1 0,2-3 0 0,1 5-4 15,2-1-2-15,1 0 7 0,2 0-8 0,2 1 10 0,1-1-5 16,0 4-1-16,2 1 9 0,6 1 11 0,-2 2 7 15,4 1 0-15,3 0 10 0,0 3-15 0,3-2 15 16,1 1 12-16,3 1-1 0,-1-4-8 0,3 3 2 16,-2-2-5-16,3-2 3 0,-2-1 5 0,-1 0-11 15,1-5-10-15,1 1-4 0,-6-2-1 0,3-1-6 0,-1-1-5 16,-5-2-2-16,1-1 2 0,-4-2-6 0,1 1 4 16,-5-2-5-16,1-1 4 0,-4-1 1 0,0-1 5 15,-2 0-7-15,-1-1-6 0,-3-1-9 0,2 0-28 16,-2 0-25-16,-2 0-34 0,0-1-61 0,1 1-60 15,-1-2-73-15,-3 2-79 0</inkml:trace>
  <inkml:trace contextRef="#ctx0" brushRef="#br0" timeOffset="126258.5453">25612 14712 1485 0,'-5'0'25'16,"4"-1"24"-16,-2-2 12 0,3 3 18 0,-3 0 20 0,3-1 15 15,0-2 19-15,0 3 17 0,0 0-9 0,0 0-12 16,0 0 5-16,-2 0-3 0,2 0-8 0,0 0-7 15,-3 0-9-15,3 0-10 0,0 0-8 0,-1 0-6 16,1 0-10-16,0 0-9 0,0 1-5 0,0-1 4 16,0 0-6-16,0 0-4 0,0 2-2 0,0-1-3 0,0-1-8 15,0 0-5-15,0 0-7 0,0 0-11 0,0 0 3 16,0 3 3-16,0-3-9 0,0 0 1 0,0 0 3 16,1 0-7-16,-1 0 9 0,0 0 0 0,3 0-2 15,-1 0-8-15,1 1 4 0,1-1 13 0,4 3-2 0,2 0 6 16,4-1-6-16,5 3-5 0,5 0-7 0,6 2 10 15,3-2-11-15,1 2-9 0,2-2-4 0,1 3-3 16,0-4 4-16,-1 4 4 0,-1-2-1 0,-1 1-10 16,-3-1 6-16,2 1-1 0,-3 0 7 0,0-2-3 15,0 0-1-15,2 2-1 0,-2 1 4 0,0-3 2 0,4-1-2 16,-4 3-1-16,2-3-1 0,-3-1 4 0,-2 3-2 16,0-2-4-16,0 1-5 0,-2-3 1 0,-2 1 9 15,2 2-3-15,-4-2-5 0,1 0-1 0,0-2-2 16,-1 3 7-16,-2-3 6 0,1 1-7 0,-2-1-2 15,-4 0-1-15,1 0 11 0,-2 0-11 0,-4-1 5 0,0 0-4 16,-1 0 5-16,-3 0 2 0,-2-1-3 0,-2 1-2 16,3 0-7-16,-4 0 9 0,1 0 2 0,-1 0-1 15,0 0-10-15,0 0 2 0,0 1-1 0,0-1 2 16,-1 2-19-16,1-2-9 0,-2 0-15 0,0 0-35 0,1 0-28 16,-2 1-38-16,-5 2-49 0,3-3-71 0,-1 0-57 15,-4 3-79-15</inkml:trace>
  <inkml:trace contextRef="#ctx0" brushRef="#br0" timeOffset="168260.5324">12256 8151 1657 0,'-3'-7'15'0,"3"-1"10"0,-2 0 21 0,4 0 18 0,-4 0 28 16,2 3 7-16,0-1 6 0,0 0 2 0,2 1-10 15,-1 1-7-15,1 1-22 0,-1-2-15 0,3 3-14 16,-1-1 2-16,-2 1 11 0,3 0 1 0,-1-1 1 0,-2 3 10 16,1-1 8-16,0 0-1 0,-1 1-3 0,2 0-3 15,-3 1-13-15,0-1-2 0,2 1-2 0,-2-1-13 16,-2 3-4-16,2-3-5 0,0 3-6 0,-3-1-7 0,3 0 1 16,-1 3-8-16,1 0-3 0,0 2 0 0,1 3 0 15,2-2 2-15,-3 5-4 0,2-1 4 0,-2 5-4 0,1-2 6 16,1-1-4-16,-1 3 0 0,3 0 2 0,-3-2 1 15,2-1 0-15,2 1-3 0,0-1 3 0,-2-3 4 16,5-2 4-16,-2 0-2 0,1 1 1 0,-2-3 1 0,4-1-1 16,-5 0 7-16,4-3 7 0,1 1 5 0,0-3 0 15,0-1 11-15,3-2 1 0,1-1-1 0,4-3 9 16,0 0-1-16,0-3-10 0,4-2-11 0,1-1 4 0,0 0-9 16,0-2-4-16,4 2 0 0,-6-2-5 0,1-1-6 15,-2 2 5-15,1-1 1 0,-6 2 1 0,0 0 1 16,-2 0 4-16,-3 2-4 0,0 2 0 0,-2 1 0 15,-2-1-1-15,-2 2-4 0,0 2-3 0,-1-1-7 0,-1 3-3 16,1-2 4-16,1 1-3 0,-3 2-1 0,0 0-6 16,1-1-1-16,1 0 4 0,-1 2 1 0,-1-1 0 15,0-1-8-15,4 2-3 0,-3-2-7 0,1 2-12 0,-2-3-17 16,3 3-28-16,0-2-19 0,-1 0-36 0,1 2-29 16,-1 0-42-16,-2-2-46 0,1 4-35 0,-1-2-44 15,0 0-41-15,0 0-36 0</inkml:trace>
  <inkml:trace contextRef="#ctx0" brushRef="#br0" timeOffset="191617.6007">16315 8478 885 0,'-1'-2'16'0,"-3"-2"7"0,1 2 19 0,2 0 13 0,-3-1 12 16,3 2 6-16,-4 0 11 0,2-1 9 0,1 0-2 15,-1 1 4-15,0-1-16 0,2-1-6 0,-3 3-10 16,3-2 5-16,-1 0-8 0,1 1 0 0,-1-1-4 15,0 0-5-15,1 2 4 0,1-1-6 0,0 1 1 0,0-1-6 16,0 1 4-16,0 0-11 0,0 0-1 0,-3 0-8 16,3-2 1-16,-2 1 2 0,0 1 1 0,2 0 3 15,-1-3-8-15,-3 3 2 0,4 0-4 0,-1-1 4 0,-3-2 7 0,2 3 0 16,-1-5-5-16,0 4 3 0,-2-1 0 16,0-2 5-16,0 2-3 0,0-3-5 0,-1 2-10 0,0 0-6 15,-1-1 7-15,1-1-11 0,-1 2 2 0,-1-2-4 16,-1 3-3-16,3-2 3 0,-3 1-1 0,1-2-1 15,1 1-1-15,-1 1-1 0,-1-2-2 0,1 1 0 16,2 0 7-16,-2-3 0 0,-1 5-4 0,1-2 4 0,0-1-5 16,-1-1 7-16,2 5-2 0,1-2 1 0,-2-2-5 15,1 2-4-15,0 1 2 0,0-1-4 0,1 2 0 16,-1-2 3-16,0 1-9 0,-1 0 5 0,1-2-2 16,-1 2 1-16,2 0 7 0,-3 1-5 0,2-3 1 0,1 1-5 15,-2 2 10-15,-1-3-3 0,2 1-2 0,2 2 7 16,-1-1-11-16,-1-1 4 0,0 0 2 0,1 3 3 15,-2-2-1-15,3 0 3 0,-1 0-5 0,-1-1-6 0,1 1 9 16,0-1 4-16,1 0-3 0,-3 2-1 0,2-3-6 16,-1 0 1-16,-1 1 8 0,2 3 1 0,-2-5-1 15,2 4-4-15,-1-2 2 0,-2 0-1 0,5 1 7 0,-3-1-4 16,1 1 0-16,-1 0 2 0,0 0 0 0,-1-1-3 16,1 0 2-16,1 1-2 0,-3-1 1 0,2-1-1 15,1 2 3-15,-2 0 1 0,-1-2-7 0,1 2 7 0,0 0-1 16,-2 0 2-16,-1-1-4 0,2-1 0 0,-3 0-1 15,2 3 0-15,0-2 1 0,-2 0-6 0,0-2-1 16,3 5-1-16,-5-5 4 0,2 4 1 0,3-2-4 0,-5 1 3 16,3-1-1-16,-2 0 2 0,0 3-1 0,2-4 3 15,-1 2-2-15,1-2-6 0,-2 1 3 0,2-1-5 0,0 4 9 16,-2-4-4-16,2 2 5 0,-1 0-8 0,1 0 3 16,-1 0 5-16,2 0-2 0,-2 0 2 0,1 0-2 15,-1-1-1-15,0 3-2 0,-1-2 4 0,0 1-1 16,1 0-5-16,-2 1 1 0,2-1-4 0,-2 1-2 0,1-3 7 15,-1 3-6-15,3 0 3 0,-2-1-7 16,-1-1 7-16,2 1-1 0,0 1 6 0,-1 0-4 0,4-1-6 16,-2 0 2-16,1 1 3 0,2-1-1 0,-2-1-3 15,1 2 8-15,1-1-11 0,-1-1 2 0,1 2 7 0,0 0 3 16,0-2-7-16,-1 2 1 0,-1-3 1 0,2 3-5 16,-2-2 6-16,2 0 3 0,0 0-8 0,-2 0 3 0,2 1 1 15,0-2 3-15,0 3-4 0,0 0 1 16,-1-2 0-16,1 2-7 0,0 0 7 0,-1 0 0 0,-1-1 2 15,4 1-4-15,-4-1 4 0,0 1 1 0,1 0 0 0,1-1 5 16,-1 1-2-16,3 0-6 0,-2 0-3 0,1 0 3 16,-2 0 5-16,3 0-8 0,-1 0 0 0,1-1 3 15,-1 1-2-15,-2 1 5 0,1-1 0 0,2 0 0 0,-1 0-4 16,0 0 6-16,1 1 1 0,-3-1-3 0,3 1-4 16,-3-1 2-16,1 1-1 0,0-1 5 0,-3 2-8 15,0-2 5-15,1 0-6 0,0 3 4 0,0-3 5 0,-1 0-6 16,0 0 4-16,3 1-10 0,-2-1 12 0,-1 1-8 15,3-1 5-15,0 1-2 0,-1-1 0 0,1 0 1 16,-1 2-1-16,1-2 3 0,-2 0-1 0,4 0 1 0,0 0-1 16,-3 0-2-16,3 0-2 0,-1 2 2 0,0-1 3 15,1-1 4-15,-1 1-6 0,0-1-1 0,0 3-1 16,1-3-1-16,-2 2 4 0,-1-2-1 0,1 3-4 0,1-1-5 16,-1 0 7-16,1-1 4 0,-1 0-2 0,1 2 1 15,-1-3 1-15,1 0-1 0,-1 3 2 0,0-3 7 16,1 1 0-16,1-1-4 0,-3 0-4 0,2 0 3 15,1 1-3-15,-1 0 0 0,0-1 5 0,0 2-6 0,1-2 3 16,-1 3-5-16,3-2 4 0,-4 0-2 0,2 1-1 16,-1 0 6-16,1-2-4 0,-3 3 0 0,2-2-6 15,-1 1 6-15,0-1 2 0,1 0-2 0,0 0 0 0,1 1 5 16,-1-1-11-16,0-1 5 0,0 3-1 0,3-1-1 16,-3 1-1-16,1-3 2 0,-3 3 3 0,2 1-9 15,-1-2 5-15,2 1 0 0,-3 1-5 0,1-3 7 0,0 3 1 16,-1 1-1-16,0-2-4 0,1 1-5 0,2 0 7 15,-2 0 0-15,-1-1 7 0,1 1-2 0,1-1-4 16,-3 1-1-16,2 2 0 0,1-1 3 0,-3-1 4 0,3 1-7 16,0 0 1-16,1-1 1 0,0-1 0 0,-1 2-2 15,0-1 4-15,2 1 3 0,-2-2-9 0,3 0 7 16,-1 2-2-16,-1-4-3 0,1 5 3 0,0-2 0 0,0 1-3 16,-3-1 4-16,1 1 1 0,0 0-1 0,-1-1 1 15,0 2-6-15,1-1 1 0,0 0 3 0,-1-2 0 16,3 1-3-16,1-2 0 0,-2 3 0 0,3-2-3 0,-1 0 5 15,3-1-2-15,-2 1 1 0,-1-2-4 0,3 3 1 16,-1 0-1-16,0-1 1 0,1-1-2 0,-2 2 7 0,1-1-6 16,0 2 1-16,-2-1 5 0,3 0-1 0,-4 0 1 15,3 1-8-15,-1 2 7 0,-2-2-7 0,0 2 8 16,0 1-1-16,0-2-2 0,0 4-3 0,0-3-2 16,0 1 6-16,-1-1-2 0,0 0-2 0,3 0 1 15,-1 0-3-15,-1-2 3 0,4 0 2 0,-4 2 4 0,2-2-4 16,1 1 1-16,1-2 1 0,-3 1-4 0,3-1 4 15,-2 2-2-15,3-2 3 0,-2 3-5 0,-1-1 1 16,2 1 2-16,-1 1 1 0,-1-2 0 0,3 2-4 0,-3 0-1 16,-1-1-4-16,3 1 6 0,-1-2 4 0,1 2-8 15,-3 1-1-15,3-2 1 0,1 1 5 0,-5-1-5 16,5 0 5-16,0 1 0 0,-1 0-4 0,-1 0 7 0,1-3 2 0,-1 2-5 16,0-2-4-16,2 2 8 0,-1-2-4 15,1 0 1-15,0-1 7 0,-2 2-11 0,2-1 2 16,-1 0 1-16,1-1 3 0,0 0 2 0,0 0-4 0,0 0-6 15,-2 1-3-15,0 0 7 0,2-1 4 0,-1 2-2 16,1 1-2-16,0 0-4 0,0-2 7 0,0 4 4 16,0-1-1-16,-2-1-1 0,2 2 0 0,-2-1-3 0,2 1 3 15,0 2 4-15,-1-2-7 0,1 0 1 0,-2 1 1 16,2 0 3-16,0-1-6 0,0 4 5 0,0-4-6 16,0 1 1-16,0 0 4 0,0 0-2 0,0 0-2 15,0-1 0-15,0 0 0 0,2-1-2 0,-2 2 7 16,1-3-6-16,-1 3 2 0,2-4 4 0,0 2-3 0,-2 1-2 15,1-1 4-15,-1 1-1 0,2-1 1 0,0-1 2 16,-2 3-11-16,0 0 0 0,0-4 4 0,1 5 1 0,-1-2 3 16,2-1-3-16,-2 0-1 0,0 0-3 0,1-1 4 15,-1 1 5-15,2-1-3 0,0-2-1 0,-1 2-9 16,1 0 7-16,-1 0 2 0,-1-1 4 0,5 0 3 0,-4 2-13 16,3 1 1-16,-1-1 1 0,-2 1 4 0,3-3 1 15,-1 0-7-15,-2 2-1 0,3 0-1 0,-1-4 9 16,-2 4 4-16,4-4-4 0,-4 1-1 0,3 0 1 15,-4-1 2-15,3 1 0 0,-2 0-1 0,3-2-5 0,-1 2-1 16,-2-1 3-16,3-1 2 0,-1 1-2 0,0 1 0 16,1-2 1-16,0 2-1 0,-1-1 5 0,0-1 0 0,2 2 3 15,-2 2 3-15,0 0 4 0,4 0 2 0,-1 1-2 16,-3-1 8-16,2-2-4 0,-2 4 2 0,0-2-8 16,0-1-5-16,1-1 0 0,-1 2-3 0,-1-3-2 0,3 2-4 15,-2 0 2-15,1-1-4 0,-3-2 3 0,4 2-2 16,-2 0 1-16,1-1-4 0,-1-1 5 0,1 2 0 15,-1-2 0-15,0 1 0 0,1-2 0 0,-3 1 5 16,3 0-7-16,-1-2-1 0,-2 2 3 0,3 0-2 0,-3-1-3 16,2-2 5-16,2 5 0 0,-4-2-5 0,3-2 7 15,-1 2 3-15,-2 2-3 0,3-1 1 0,-1 1 2 16,0-2 0-16,0 2-2 0,-1-1-3 0,2 1 3 0,-1-2 2 16,-1 1-5-16,3 0-3 0,-4-3 4 0,3 5-4 0,0-4 5 15,0 2 1-15,1 0-5 0,-1-3 1 0,-1 2 4 16,2 0-3-16,0 1-2 0,-2-2 4 0,2-2-7 15,-2 3 7-15,3 1-6 0,-1-3 3 0,-1 3-1 0,0-1 1 16,0-1-1-16,1-1 0 0,3 1 4 0,-3 2 0 16,-1 0-1-16,1-2-2 0,2 0-8 0,-2 0 16 15,-1 1-7-15,2-1-2 0,1 0 2 0,-2-1-6 0,-1 2 7 16,4-2 1-16,-3-1 0 0,0 3-9 0,3 0 7 16,-4-1 3-16,4-2 1 0,-3 3 1 0,0-2-4 15,1 0-1-15,-1 1 2 0,1-2 4 0,2 1-2 0,-3-1-4 16,-1 0-5-16,3 1 5 0,-2-1 0 0,1 3 3 15,-2-3 2-15,3 0-4 0,-2 3-1 0,1-2 4 0,2 0-1 16,-4-1-1-16,3 3-1 0,-1-2-1 0,1-1 2 16,-1 3-1-16,2-3 1 0,-4 0 1 0,3 2-1 15,-1 0-4-15,2-1-1 0,-2-1 3 0,1 2 3 0,-2 0-3 0,4-2 0 16,-1 1 0-16,0-1-1 0,0 2 6 16,1-1 3-16,-1 0-10 0,0 0 2 0,3 1-2 0,-3-2 7 15,0 0-3-15,0 0 4 0,3 3-6 0,-3-3 2 0,0 0 3 16,0 0-2-16,2 0-1 0,-2 0-4 15,1 0-1-15,0 0 1 0,-1 0 2 0,1 0-3 0,-1-3 5 16,1 3-4-16,0 0 4 0,-1 0-2 0,1-2 1 16,-1 2 1-16,0-1 0 0,0 0-2 0,-1 1 1 15,3-1 3-15,-2-1-3 0,1 2-2 0,-1-1 1 0,0 1-5 16,0 0 5-16,3 0-10 0,-1-1 7 0,-2 1-4 16,1 0 5-16,-1 0 1 0,0 0-4 0,0 0 8 15,1 0-4-15,-3 1 10 0,3-1-9 0,-1 0 7 0,1 0-5 16,-3 0 1-16,2 1 0 0,0-1-6 0,0 2 1 15,1-1-1-15,-1 0 0 0,3 0-2 0,-1 1 0 16,-2-2 3-16,2 0-3 0,-1 0 2 0,-1 0 5 0,-2 0-2 16,5 0 0-16,-6 0-7 0,3 3 7 0,0-3-5 15,1 0 10-15,-3 0 0 0,2 1-7 0,0-1-1 16,0 1 6-16,0-1-1 0,-3 0-4 0,3 0 4 16,-2 0-8-16,2-1 2 0,0 1 1 0,-2 0 3 0,2 0-2 15,-2-1 1-15,1 1 2 0,-1 0-1 0,0 0 5 16,0 0-1-16,2 0-3 0,-1-3-2 0,-1 3-3 0,1 0 8 15,0 0-8-15,0 0 3 0,-1-2 4 0,0 1-3 16,4 1-2-16,-4 0 6 0,0 0-1 0,2-1-3 16,-3 1 1-16,4-1 1 0,-2 1-5 0,-2-2 0 0,0 2 4 0,-1-1 1 15,4 1-2-15,-2-1 0 0,-1 0 0 16,-2-1 0-16,2 2 0 0,1-1 5 0,-1 0-5 0,0 0-2 16,0-1 0-16,-2 2 1 0,2 0 1 0,-2-3 5 15,3 3-5-15,-3 0-4 0,2 0 4 0,0-2 2 16,-2 2 3-16,3-2-5 0,-3 2-2 0,5-1 2 0,-3 1-5 15,1-1 7-15,1-2 3 0,0 3-2 0,0-2-6 16,-3 2 8-16,3-1 0 0,-1 0-9 0,2 0 6 16,-3-1 0-16,1 2-6 0,-1 0 3 0,1 0 2 0,2-1 1 15,-3 1-2-15,1-1-2 0,0 0 6 0,-1 1-1 16,0 0-5-16,1-2 1 0,-1 2 2 0,0 0-4 16,1-1 6-16,1 0-4 0,-2 0 6 0,2-1-10 0,-1 2 6 15,1-3 1-15,-1 3-4 0,2-2 4 0,0 0-9 16,0 0 12-16,0-1-6 0,-1 3 4 0,3-2-3 15,0 1-5-15,0-1 2 0,2 0 3 0,-3 1 0 16,4 0-3-16,-4-2-2 0,1 2 0 0,1-1 5 0,-2 0 1 16,-1 2-4-16,1-2 0 0,-1 1 3 0,-1 0-3 15,-1 0 3-15,2-1 0 0,-3 1 0 0,-2 0-4 16,2-2 3-16,-2 3-2 0,2-2 3 0,-2 1 0 0,1 1-4 16,-1-2 3-16,2 2-4 0,-1-3 8 0,0 3-1 0,0 0-2 15,0 0 3-15,2-1-3 0,2 0 3 16,-3-1-6-16,2 0 6 0,-3 2-8 0,5-3 5 0,-4 3 4 15,2 0-6-15,-2-3 2 0,-1 3-5 0,1 0 5 16,3 0-3-16,-5 0 0 0,2-1 3 0,0 2-4 0,-4-1 1 16,4 0 1-16,1 0 6 0,-4-1-3 0,1 2-4 15,-2-1-8-15,-1 0-18 0,2 0-21 0,-2-1-26 16,0 1-25-16,-2 0-43 0,2-3-59 0,0 3-73 0,0-2-94 16,0-1-89-16</inkml:trace>
  <inkml:trace contextRef="#ctx0" brushRef="#br0" timeOffset="199070.6524">13756 9595 2449 0,'-2'2'-2'0,"1"-2"8"0,-1 0 4 0,4-4 0 16,-2 4 6-16,0-3 4 0,0 3-4 0,-2 0 0 15,2 3 6-15,0-3-11 0,2 0-6 0,-2 0-2 16,0 2-9-16,1-2-3 0,1 0 5 0,0 1 1 0,1 0-4 16,0 0 8-16,5-1 8 0,-4 0 10 0,6 3 3 0,0-1 7 15,4 2-3-15,2-3 5 0,2 1 5 0,3 2-2 16,-2-1 7-16,3 2-8 0,-1-5 16 0,-1 4-2 16,2-3 2-16,-1 1 6 0,-1 0-3 0,-1-2 3 15,2 0-9-15,-3 0-2 0,0 0-10 0,4 0-5 0,-2 0 1 16,0 0-7-16,2 1 0 0,0-1-7 0,0 0 1 15,4 3 3-15,0-3-3 0,0 1-6 0,2 2 8 16,0 0-4-16,6-1 4 0,-3 1-2 0,3-1-6 0,-1 2 5 16,3 2-6-16,-1-2 12 0,3-2-11 0,-2 5-2 15,-1-2-9-15,2 0 8 0,-3 0 2 0,1 1-12 0,-1-2 0 16,0 3-5-16,-3-1 7 0,-1-2-2 0,0 4 8 16,-1-4-6-16,-3 4 4 0,2-2 2 0,-1 1 10 15,0-1-7-15,-1 1-6 0,0 0 8 0,-1-2-6 16,-3 0 0-16,2 3-3 0,0-4 6 0,-2 1-12 0,0 0 12 15,-2 0-3-15,2-3-6 0,-1 2 5 0,-2 0 0 16,1-3 0-16,1 2-7 0,-3-3 10 0,0 3-6 16,0-3 4-16,1 2 0 0,-5-2-12 0,3 2 7 0,1 0 2 15,-6-2 0-15,3 1-7 0,-1-1-2 0,-1 3 6 16,1-2-1-16,0 0 7 0,-2 1-7 0,1-2-1 16,-1 0 0-16,2 3 5 0,-3-2-2 0,-1 0-4 15,2 1 1-15,-3 0-1 0,4-2 4 0,-4 0-4 0,3 0 4 16,-2 3-3-16,3-3 1 0,0 0-1 0,-2 0 3 15,2 0-1-15,1 0 2 0,-1 0-1 0,0 0-1 16,0 0 4-16,3 0-2 0,-3 0 1 0,1-3 0 0,-1 3 4 16,-2 0-6-16,3 0 8 0,-5-1-2 0,4 0-2 15,-4-1-1-15,3 2 0 0,-2-1 2 0,0 0-4 16,0-2-1-16,0 3-12 0,-2 0 13 0,1 0-2 16,-1 0 2-16,-1-2 6 0,1 2-11 0,-1-1 8 15,-1 1 4-15,1-1 4 0,-2-2-10 0,2 3 3 0,-2-1-4 16,-1 0 3-16,1 0-1 0,1-1-3 0,-1 1-2 0,0 0 7 15,-2 1-3-15,2-3-1 0,0 3 1 16,-2 0 1-16,3 0 3 0,-1-3-4 0,-2 3 4 0,2-1-10 16,-4-2 10-16,2 3-4 0,2-1-1 0,-3 0-1 15,2-2 2-15,-2 3-1 0,-1 0-4 0,1-2 9 16,0 2-6-16,-1-3 7 0,1 3-1 0,-2 0-7 16,0 0-1-16,0 0 9 0,0 0-1 0,0 0-3 0,0 0-3 15,0 0-3-15,0 0 6 0,0 0 2 0,0 0-2 16,0 0 1-16,0 0-4 0,0 0 3 0,0 0-2 15,0-2 1-15,0 2-2 0,-2-1-18 0,1 1-15 0,1-1-46 16,0-2-40-16,-2 2-56 0,2-3-63 0,-2 1-81 16,2-2-108-16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2T01:12:59.9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2712 9535 3296 0,'-13'-7'4'0,"-2"-3"1"0,0 3-1 16,0-10 3-16,0 9 2 0,1 4-4 0,6 2 1 16,0-2-3-16,5 2 0 0,0 0 5 0,1 2 1 0,2 0-4 15,0 2-7-15,0-1 4 0,2 1 1 0,1 1-1 16,2-1-4-16,0 2-6 0,1 1-3 0,3 1 11 16,-1 0-1-16,3 1 4 0,2 1 0 0,-2 1 6 15,0-1-4-15,2 1 3 0,-2 2 7 0,1-2-5 0,-2 3 13 16,-2 0 0-16,-2 0 4 0,2 1 3 0,-3-1 4 15,1 2 3-15,-1 0-7 0,-2-2 3 0,0 3-11 16,2-5-3-16,-1 2-6 0,0-4-4 0,-1-1 4 0,0-2-3 16,-3-3 1-16,3 0 2 0,-1-2 22 0,0-2 10 15,1-3 11-15,3 0 2 0,0-3-1 0,2-4-3 16,3-1 1-16,5-5-3 0,0-6-20 0,4 0-16 0,4-1-12 16,0-3 2-16,-2-1-3 0,5 0 7 0,-3-1-1 15,1-1-3-15,0 2 1 0,-3 0 8 0,0 0 8 16,0 3-14-16,2-1 1 0,-6 3-5 0,2 2 3 0,-1 3-5 15,-3 2 1-15,1 2-8 0,-2 3-7 0,-2 2 1 16,-1 0-10-16,-1 3-12 0,0 0-35 0,-3 3-21 16,0 1-26-16,1 0-36 0,1 1-29 0,-2 2-48 15,4 3-49-15,-4-1-48 0,2 5-58 0,-2 2-68 16</inkml:trace>
  <inkml:trace contextRef="#ctx0" brushRef="#br0" timeOffset="2920.9149">8391 13230 1930 0,'-4'0'9'0,"-1"-1"22"0,0-3 12 15,2 4 3-15,-1-3 5 0,1 3 7 0,0-1 1 16,-1 1 13-16,4 0 6 0,-2 0-13 0,4 1-3 0,-2-1 1 15,0 0-3-15,4 0-5 0,-2 1 7 0,1-1-14 16,-2 2-8-16,4-2 5 0,0 0-3 0,0 0 8 16,1 3 1-16,5-3 2 0,-1 0 11 0,4 0 7 0,0 0 4 15,3 0-4-15,1 0-1 0,4 0 4 0,0-3 6 16,2 3 0-16,3-2-14 0,1 1-1 0,1-1-4 16,1 0-6-16,1 1 0 0,1 1-8 0,1-1-6 15,-1 1 0-15,2 1-2 0,-5-1-7 0,1 1-4 0,-1 1-14 16,-2 0 6-16,-1 1-1 0,-2-3-4 0,-5 4-2 15,2-3 2-15,-3 1 0 0,-2 0-8 0,0-2 9 16,-3 3-4-16,-1-3-2 0,-1 0-4 0,2 0-2 0,-5 2-13 16,-2-4 18-16,1 4 1 0,-2-2-4 0,-1 0-6 15,-1 0-1-15,-1 0 3 0,-2 0 1 0,0 0 7 16,1 0-12-16,-1-2-4 0,0 2 9 0,-1-3-6 0,2 3-9 16,-2 0-29-16,1-1-36 0,0 0-37 0,0-1-60 15,-2 0-61-15,0-1-81 0,2-1-70 0,-1-4-88 16</inkml:trace>
  <inkml:trace contextRef="#ctx0" brushRef="#br0" timeOffset="4610.6504">10754 12108 2220 0,'4'-11'21'0,"-4"2"16"0,0 0 15 15,4-2 16-15,-4 4 8 0,0 0 1 0,0 3 4 16,0-2 3-16,-4 1-16 0,5 3 6 0,-1-2-4 16,3 1-12-16,-6 3-7 0,3 0 2 0,0 0-8 0,0 0-8 15,0 3-2-15,0-1-20 0,0 2-3 0,3 1 10 16,-1 2 9-16,1 4 3 0,0 1 6 0,0 5 12 0,2 1-1 16,0 2-3-16,1 1-2 0,2 1-18 0,-3 1-9 15,1-2-3-15,0 0-5 0,-1 0-3 0,3-3-5 16,-3-3 1-16,-1-1-2 0,1-2 6 0,0-3 11 0,0-2 4 15,1-1 14-15,-1-6 3 0,-1 2 10 0,3-2 5 16,-1-2 3-16,2-2 6 0,2-2-14 0,-2-3 2 16,5-3-12-16,0-3-9 0,4-2-10 0,3-2-1 0,-1-3-7 15,3-4-3-15,2 1 2 0,1-4-14 0,2 0 7 16,0-1-1-16,-1-2 0 0,3 3-5 0,-2 2 2 16,-2-1-4-16,-1 2 0 0,-1 1 4 0,-1 2-4 15,0 1 1-15,-5 1 1 0,1 1-1 0,-3 3-4 0,0 0 6 16,-2 0-2-16,-3 5-3 0,1 0-3 0,-3 2-1 15,1 3-2-15,-1 0-6 0,0 2 3 0,-3 1-24 16,-1-1-13-16,3 2-23 0,-1 1-21 0,-5-1-40 0,4 3-38 16,-3-3-41-16,1 2-66 0,-1 0-63 0,-2 0-73 15</inkml:trace>
  <inkml:trace contextRef="#ctx0" brushRef="#br0" timeOffset="5675.6421">13169 12047 1919 0,'7'-10'11'0,"-2"1"7"0,-4 2 2 0,6-4 7 0,-3 4 1 16,-4 1-6-16,2 2 4 0,1 0-1 0,-2 3-9 15,-1-1-4-15,4 2 0 0,-3-2 0 0,3 4-5 0,-3 0 15 16,1-1 2-16,-1 3 10 0,4 2 8 0,1 0-2 16,-1 2 9-16,1 4-2 0,1-2 9 0,1 5-2 15,2-1-9-15,0 1-5 0,0-1-6 0,4 1 4 0,-1-2-6 16,1-1 4-16,0-2 5 0,2 2 1 0,-2-4 6 16,3-3 4-16,-2-1 13 0,0 0-3 0,0-2 8 15,0-4 3-15,0 1-3 0,4-6-1 0,-2 1-5 16,4-2-2-16,1-3-14 0,3-3 1 0,2-1-16 0,-2-2-11 15,5 0-7-15,0-1-7 0,0-2 2 0,5 0-7 16,-5-1-5-16,1-1 2 0,3-2 2 0,-3-1-1 0,1 1 3 16,-2-2-3-16,2 0-1 0,-4-2 2 0,2 4-1 15,-3 2-4-15,-5 0 3 0,4 3-3 0,-4 2-2 16,-5 0 5-16,0 4-1 0,-1 1-6 0,-3 2-10 0,0 1-13 16,-3 3-21-16,-2 1-30 0,-1 2-28 0,-2 2-36 15,2-1-40-15,-2 1-39 0,0 4-34 0,-4-2-54 16,3 3-49-16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2T01:13:24.6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10645 6341 834 0,'-9'-7'13'0,"3"2"18"0,-3 0 11 0,5 1 9 15,-5-2 4-15,4 1 14 0,0 0 24 0,-2 1 11 16,4 3-4-16,0-3 4 0,0 2 5 0,-1 0 11 0,4 1 13 16,-2-1-5-16,2 2-1 0,-2 0 4 0,1 0 1 15,1 0-6-15,0-1-11 0,-2 1-8 0,2 0-10 16,-2-1-6-16,1 2-17 0,-1-1-13 0,2 1-11 0,-1-1-17 16,-1 3 5-16,2-3-13 0,-2 2-7 0,2 0-3 15,0-2-4-15,0 0-3 0,0 0-2 0,2 0 5 0,0 0-9 16,-2 2-4-16,1-2 7 0,2-2 7 0,1 4 2 15,3 0 4-15,1-2 10 0,3 0 2 0,5 1 1 16,2-2 3-16,5 0-5 0,2 0-5 0,6-1-4 16,2 0-4-16,2-1-2 0,3 0-9 0,2-1-4 0,2 3 7 0,2-1-3 15,-3 0-3-15,2 1 1 0,-2-1 0 0,-2 2-3 16,-1-1 2-16,-3 1-1 0,-3 0-1 0,-2 0 0 16,-5 0 0-16,-3 1-3 0,-3-1 5 0,-5 0-9 15,-4 0 14-15,1 2 2 0,-8-2-1 0,-1-2 3 0,-1 2 10 16,-2 0 4-16,-1 0-6 0,-1 0 6 0,-5 0-9 15,-1-1-8-15,-1 1 0 0,-6 0-6 0,-1 0-2 16,-9 0-2-16,0 1-4 0,-8 1 3 0,0-1-2 0,-7 1 10 16,0 1-4-16,-2-3-2 0,-3 2-4 0,5 1-5 15,-3-1 12-15,4-1-4 0,2 1 1 0,2 0-2 16,-4 0 3-16,9 0 3 0,-2-1 0 0,3-1 5 0,1 0-11 16,4 0 9-16,4 0 1 0,1 0-4 0,2-1-3 15,9 0 3-15,1 0-3 0,1 1-3 0,4-2 1 16,0 2-12-16,3 0 4 0,5 0-3 0,0 0-1 0,1 0 8 0,2 0-7 15,4 0 3-15,3-2 6 0,5 1-1 16,4 0-1-16,2 0 7 0,5-1-1 0,3-1-1 16,5 1 2-16,-1-1 4 0,6 1 1 0,-2-1 1 0,0-1-4 15,2-1-2-15,-3 5 2 0,-3-5-6 0,0 3 8 16,-5 0-3-16,-5-1-4 0,-5 2 4 0,-4-1 2 16,-2 2 3-16,-9-2 4 0,-2 0 2 0,-3 1-2 0,-3 0 0 15,-3-2-8-15,-3 3 1 0,-2-2-4 0,-6-2 1 16,-2 2-9-16,-5-1 5 0,-4 1-8 0,-3 0-2 15,-6 2 10-15,0-2 1 0,-4 4-6 0,-3 0-1 0,0 0 6 16,1-1-5-16,-4 1 8 0,1-1-2 0,1 1 2 16,0 1 0-16,1-1 5 0,0 0-1 0,2 0 6 0,2-1-4 15,2 3-4-15,4-2 4 0,4-1-2 0,2 2-9 16,8-3 2-16,5 2-5 0,4-2-3 0,3 0 0 16,5 2 6-16,2-2-6 0,3 2 3 0,3 1 3 0,2-3 3 15,3 2 6-15,4-1-3 0,5 1 2 0,1-2-4 16,5 0-1-16,6 0-3 0,1-1 1 0,3-1 1 15,1 0-4-15,2 2 6 0,0-3 1 0,5 1-3 0,-3 0 6 16,1 2 1-16,-1-2 9 0,-5-1-5 0,3 1-4 16,-8 1-2-16,-2-1-5 0,-4-1 6 0,-4 2 2 15,-8-2 1-15,-3 3-8 0,-2 0 4 0,-5-2 3 16,-3 1 3-16,-1-1 0 0,-4 2-4 0,0-1-5 0,-5-1 2 16,4 0 3-16,-6 1-6 0,-6 1 2 0,2 0-11 15,-6-2 9-15,-1 2-1 0,-6 0 2 0,-2 2-6 16,-1-1 3-16,-1 1 0 0,-3-1-2 0,3 1 9 0,-2 1-9 15,0-1 1-15,4 1 1 0,-1-1 2 0,3 0-1 16,2 0 0-16,0 1 3 0,3 2 1 0,4-3-1 0,1 0-1 16,6 1-2-16,0-3-13 0,4 4 5 0,4-3 0 15,2 1-1-15,2-1-10 0,4 0 7 0,2-1-3 16,5 0 4-16,1 0 8 0,5 2-2 0,3-4-1 0,3 2 0 16,3-1 4-16,3-2 0 0,1 0 5 0,6 1-3 15,0-3-1-15,1 1-3 0,2-1 3 0,2 0 2 16,-2 0 0-16,2 0-2 0,-2 2-6 0,-2 0 4 0,-1-1 3 15,-6 0 3-15,-1 1-1 0,-3 0-6 0,-5 2 7 16,-4-2-1-16,-6 3 5 0,-2 0 0 0,-5-1 3 16,-2 0-4-16,-3 0 4 0,-2 1 0 0,-2-2-5 15,-1 4 1-15,-3-2-1 0,-5 0-4 0,-1 0-3 0,-3 0 2 16,-3 2-3-16,-5-1 0 0,-2 2 0 0,-3-1 4 16,-1 0-1-16,-1 3-19 0,0-2-4 0,1 0-20 15,-2 0-14-15,2 2-30 0,1-2-20 0,2 2-30 0,0 0-34 0,4 0-10 16,2-3-30-16,3 3-19 0,3-3-32 15,3 1-16-15,3 1-31 0</inkml:trace>
  <inkml:trace contextRef="#ctx0" brushRef="#br0" timeOffset="5989.2172">8372 12282 885 0,'0'0'29'15,"0"-1"18"-15,0 1 18 0,2-1 20 0,-4 1 19 16,0 0 15-16,2 0 15 0,0 0 9 0,0 0-11 0,2 0-6 16,-2 0-10-16,0 0-11 0,0 0-10 0,2 0 0 15,-2 0-3-15,0 0 2 0,0 0-9 0,-2 0 3 16,4 0-1-16,-2 1-2 0,0-1-2 0,-2 0-3 16,4 1-11-16,-2 0 1 0,0 0-2 0,0-1-11 0,0 0-3 15,0 0-10-15,0 0-5 0,0 2-5 0,0-2-1 16,3 1-7-16,-3-1-14 0,0 1 2 0,0-1 5 15,2 1-5-15,-2-1 2 0,3 0-6 0,-2 0 3 0,3 0-1 16,3 0 9-16,1 0-5 0,2 0-8 0,4 0 1 16,2 0 2-16,4 0 2 0,5 0 1 0,0 2-3 15,3-2-9-15,2 0 2 0,3 2 6 0,2 1-2 16,-1-3-5-16,1 3-1 0,0-1-4 0,0 2-2 0,-2-4 5 16,-1 5-6-16,-1-2 1 0,0 0 5 0,-3-1 2 15,-1 2-1-15,-2-4-7 0,-3 3 7 0,-1-2-2 16,-2 1 8-16,-2-2-7 0,-1 1 4 0,-2-1-2 0,-1 0 2 15,-2 0 5-15,-2 0-2 0,-3 1 1 0,2-1-5 16,-3 0 10-16,-1 0 5 0,0-1 18 0,-4 2 6 16,0-1 5-16,0 0 16 0,-3 0 10 0,2 3 1 0,-1-3 1 15,0 1-12-15,1 0-7 0,-1-2-11 0,2 1-6 16,-2 1-20-16,2-2-8 0,-1 0-2 0,-2 1-5 16,1-3-7-16,0 3-6 0,1 0-17 0,-1-1-28 0,1 0-26 15,1 0-40-15,0-1-39 0,0 2-58 0,0-3-50 16,0 3-70-16,-2-4-64 0,2 2-74 0</inkml:trace>
  <inkml:trace contextRef="#ctx0" brushRef="#br0" timeOffset="6581.9129">9926 10989 1919 0,'13'-14'8'16,"-2"2"18"-16,-3 1 12 0,0-3 8 0,-1 2 3 15,-2 5 6-15,-2 2 3 0,-1 0 14 0,-2 1 19 0,1 1 0 16,-1 0-7-16,-1 1 1 0,-2 2 3 0,-1-1-3 16,-3 1 1-16,0 1-10 0,-1 1-29 0,-5 1-7 15,0 4 4-15,-2 1-9 0,-2 3-3 0,-3 0-2 0,-1 5 4 16,-3 1 5-16,2 0 4 0,0-1-6 0,3 1 3 15,-2 0 2-15,4-1 4 0,0-2 2 0,4 1-2 16,-3-2-5-16,5 0-5 0,-1-1 1 0,0 0-12 16,4-3-6-16,-2-1-5 0,3 1-2 0,1-1-4 0,1-1-8 15,-1-2 0-15,1 0-8 0,2 2 1 0,1-2-7 16,1-1-24-16,1-3-40 0,0 2-46 0,0-2-52 16,3-1-69-16,-3-1-70 0,2-3-107 0</inkml:trace>
  <inkml:trace contextRef="#ctx0" brushRef="#br0" timeOffset="6899.7091">9580 11021 1908 0,'-9'-3'6'16,"2"3"1"-16,1 0 8 0,4-1 1 0,-1 1 4 15,-2 0 4-15,1 1 13 0,1 2 22 0,-1 2 24 0,3-1 26 16,-4 1 7-16,2 3 12 0,-1-1 1 0,0 1 8 15,-1-2-12-15,0 5-18 0,1-1-26 0,0-2-27 16,3 4-13-16,-2-2-7 0,1 0-11 0,2-1-6 16,0 1 0-16,2-3 0 0,-2 2 6 0,3-2 0 0,0-2-1 15,2-1-3-15,0 0 21 0,2-1 4 0,1-1 2 16,2-2 1-16,1 0-9 0,1 0 2 0,6-5 4 0,-1 1-1 16,4-1-24-16,-4-2 0 0,5-1-16 0,-1-1 1 15,1 1 2-15,-5 1-6 0,4-3-2 0,-3 3 1 16,-1-1 2-16,-3 1-4 0,0 0 5 0,1 2-7 0,-3-2-9 15,-2 1-9-15,1 0-27 0,-2 1-41 0,-1 1-38 16,-2 2-47-16,2-4-53 0,0 4-60 0,-5-1-74 16,2 3-63-16</inkml:trace>
  <inkml:trace contextRef="#ctx0" brushRef="#br0" timeOffset="10669.9534">10879 11272 2449 0,'-8'-1'10'0,"0"-3"17"0,-1 0 22 0,4-5 0 16,-1 3 3-16,-1 1-3 0,4 1 4 0,0 0 1 15,3-1-9-15,0 1-8 0,3-4-15 0,0 0 10 16,6-1 4-16,3-2 0 0,-1 0 3 0,6-3-1 0,3 0 6 15,2 2-9-15,4 0-9 0,3 0-11 0,2 2-3 16,3 1 1-16,2 0-7 0,2-2-3 0,3 4-11 16,-1-2-13-16,3 0-27 0,-1 1-49 0,-4-2-61 0,2 3-72 15,-5-2-90-15</inkml:trace>
  <inkml:trace contextRef="#ctx0" brushRef="#br0" timeOffset="11232.4158">12455 11185 2426 0,'0'-5'11'0,"-1"4"17"0,-1-5 15 0,4 1 3 16,-1 0 2-16,-1 0-4 0,5 2 1 0,1-1 3 15,0-1-11-15,4 1-8 0,2-3-15 0,1 1 4 0,4-2-6 16,3-3 4-16,-2 2 2 0,8-2 1 0,-2 0 1 16,3-1-13-16,4 0 2 0,7-3-6 0,0 3 0 15,2-2-7-15,3 1-51 0,4-1-54 0,0-1-71 0,-1 3-73 16,-1-1-102-16</inkml:trace>
  <inkml:trace contextRef="#ctx0" brushRef="#br0" timeOffset="11532.9988">14530 10943 2266 0,'2'-4'2'15,"1"-2"16"-15,2-3 4 0,9-3 3 0,-1 1-1 16,1 0-1-16,7-2-2 0,4 0 5 0,5 0-6 0,1 1-19 15,3-3-6-15,2 1-4 0,2 0-1 0,5-3 1 16,-4 2 5-16,4-2-19 0,-4 0-36 0,3 4-52 16,2-4-77-16,-3 2-108 0</inkml:trace>
  <inkml:trace contextRef="#ctx0" brushRef="#br0" timeOffset="22444.299">14357 13633 955 0,'-5'-2'15'0,"0"0"9"0,-3-1 6 0,5 1 14 16,-3-1 9-16,-2 1 11 0,1 2 15 0,0-3 8 0,-1 1 3 15,1 0 9-15,1 2 14 0,-2-3-1 0,2 3 3 16,-1-2 4-16,1 0 6 0,0 2 5 0,-2 0-4 16,2-1 0-16,1 0-11 0,-2 1-5 0,3 0-1 0,-4 1-9 15,2-1-9-15,2 1-7 0,1-1-13 0,-2 0-13 16,4 2-7-16,-1 0-5 0,1-2-10 0,1 0-5 0,1 3-16 16,-1-3-6-16,2 0 8 0,-1 0-6 0,-1 0 5 15,4 0-2-15,-1 0 6 0,2 0 4 0,-1 0 20 16,6-3 13-16,1 3 3 0,-1 0 9 0,7 0 0 0,-1 0 7 15,4 0 3-15,0 0 1 0,6 3-14 0,-2-3-10 16,6 0-9-16,0 4-8 0,2-3-5 0,-1 1-2 16,2 1-15-16,2-1 0 0,0 0-6 0,3 1 1 0,0-1 0 15,1 0 3-15,4-1-7 0,0 3-6 16,1-3 8-16,0 1-1 0,5-2-4 0,-1 2-4 0,4-2 3 16,1 3-1-16,1-5 0 0,3 1 2 0,-2-1-3 15,2 2 2-15,-1-2 1 0,0 1 0 0,-4-1-7 16,-1-1-5-16,0 1 9 0,-6 0 3 0,-3 2-3 0,-1-3-6 15,0 2 4-15,-8-2 4 0,2 2-1 0,-5-3 2 16,-2 1-1-16,-1 1-6 0,0-1 2 0,-5 2 12 16,0-2-7-16,0 1 7 0,-2-1 5 0,0 3 5 0,0-2 6 15,-2 1-3-15,1 0 3 0,0 0-6 0,-3-1 18 16,2 2-2-16,-3-1 12 0,0 0 4 0,-3 0-9 16,-3-2 11-16,4 2 2 0,-9 1 6 0,3 0-13 15,-4 0 0-15,0-1-10 0,-3 1-12 0,2 0 7 16,-2 1-7-16,2-1-8 0,-2-1-6 0,-2 1 1 15,0 1-5-15,2-1-2 0,-1 1 0 0,1 0-5 0,0-1-4 16,-2 0 7-16,1 0-4 0,1 0-6 0,-2 0 1 16,2 0-2-16,0-1-3 0,0 2 2 0,0-1-28 15,0 0-13-15,0 0-63 0,-2 2-53 0,1-1-69 16,-1 0-75-16,-3 0-75 0,4-1-116 0,-4-1-109 0</inkml:trace>
  <inkml:trace contextRef="#ctx0" brushRef="#br0" timeOffset="24020.6707">5257 13648 2919 0,'-5'-2'3'0,"-1"2"-3"16,-1-2-2-16,10-3 1 0,-6 2-2 0,3 3-2 0,-1-2-2 15,2 2 4-15,1 0-5 0,1-1 8 0,3 1 5 16,1-1 1-16,-1-2 0 0,7 3 6 0,0-2-2 15,4 1-5-15,2-1 1 0,5 0 0 0,2-1-8 0,3 3-22 16,4-2-60-16,2 0-98 0,0-1-108 0</inkml:trace>
  <inkml:trace contextRef="#ctx0" brushRef="#br0" timeOffset="24661.1528">6561 13643 2717 0,'0'-2'7'0,"-3"2"11"0,3-2 8 16,0 1 3-16,0-1 6 0,-2 2 3 0,-1 0-6 0,3 0 7 16,0 0-4-16,0 0-7 0,0 0 3 0,0 0-1 15,0 0-4-15,0 0-8 0,0 0 12 0,0 0-4 16,0 0-7-16,0 0-1 0,0 0-1 15,103-2-11-15,80 4-21 16,-142 0-28-16,-1-1-42 0,-1 1-46 0,-2-2-57 16,0 2-73-16,-2 1-78 0</inkml:trace>
  <inkml:trace contextRef="#ctx0" brushRef="#br0" timeOffset="25283.3685">8714 13602 2824 0,'0'0'49'16,"0"0"12"-16,-26 2 22 0,26-2 9 16,0 0-6-16,0 0 2 0,0 0-4 0,0 0-17 0,0 0-16 15,0 0-26-15,-17 0-28 0,17 0 19 16,0 0 6-1,79-4-11-15,95-6 0 0,-122 7-15 16,-1 2-25-16,1 0-36 0,0-1-59 0,1-1-63 16,-3 1-77-16,-1-1-91 0</inkml:trace>
  <inkml:trace contextRef="#ctx0" brushRef="#br0" timeOffset="35318.4218">15479 13774 1798 0,'5'0'11'0,"-4"1"5"16,-1-4 9-16,5 1 2 0,-3 2 1 0,-2 0 4 16,0 0 1-16,0 1 1 0,-2-1 0 0,2 1 12 15,0 1 1-15,-2-1 2 0,-37 0 6 0,39 2 6 0,0-1 8 16,0 0 14-16,0 3-4 0,0-2-7 0,1 4-2 16,3-2-1-16,35 0-4 0,-33 4 2 0,-3-3-4 15,4 1-3-15,-2 0-4 0,-1 0 1 0,1 1 0 16,3-1 3-16,-2 0 1 0,1 0-5 0,1 0-4 0,1 1-3 15,0 0 0-15,3-1-16 0,0 1 0 0,1 0-8 16,2 0-3-16,-2 3 2 0,4 0-5 0,0-2-8 16,0 3-4-16,-3-2 8 0,5 1-8 0,-1 2 4 15,-3-3 2-15,1 2 0 0,3-1 3 0,0 0 8 16,-1 0-2-16,-1-1-1 0,0 0 5 0,4 1-7 16,1-1 2-16,-4-2-8 0,3 2 3 0,1-3-6 0,0 2-1 15,1-1-2-15,-1 0-1 0,0-2 7 0,-3 2-8 16,5-2 7-16,-2 0-4 0,0 1 5 0,-1-2-2 15,-1 0 10-15,2 2-1 0,-3-2-7 0,5-1 12 16,-4-1-9-16,1 2 0 0,1 0-2 0,0-2 2 0,2 1-8 16,-6 0-1-16,3 0 6 0,1 0-11 0,-2 0 0 0,-1 0 9 15,2-2-8-15,2 2 9 0,1-1 0 16,-1-1 2-16,2 1 0 0,1 1 9 0,0-3 2 16,0 1-10-16,4-2 3 0,-3 3-4 0,0-1-4 0,1 0 0 15,-1-2-5-15,0 0-2 0,0 1 4 0,-5-1-2 16,2 1-2-16,-2-1-4 0,0 0 6 0,-3-1 0 15,1 2-4-15,-1-1-4 0,-1-1 1 0,-1 0 1 0,1 1 2 16,-3-2 6-16,1 2-7 0,2-3-5 16,0 1 7-16,2 0 3 0,2-1-7 0,3-1 5 0,-2 1 1 15,5-1-8-15,0 1 1 0,2-2 6 0,0 0-4 0,2 3-4 16,-2-3 8-16,2 3-1 0,2-3-4 16,-3 0 9-16,3 0-4 0,-3 2-8 0,3 0 10 0,-3-3 2 15,6 1-7-15,-6-2-2 0,3 4-3 0,-1-4 2 16,3 3 3-16,-5-4 8 0,1 3-8 0,0-3 4 15,-2 0-3-15,1 0 1 0,-1 0 0 16,0-1-2-16,0-1-4 0,-1 0-2 0,2-2 4 0,3 0-2 0,-3 1-2 16,1-2 2-16,0-1 11 0,1 3-7 0,0-5 0 15,-1 2 3-15,-1-1-4 0,-1-2-3 0,4 2 8 16,-4-3-2-16,3 0-4 0,-1-1 3 0,-2 2 6 16,1 0-7-16,-1-2 4 0,0 1 2 0,-1-1-2 0,-1 0-1 15,-1 0-5-15,0 1 1 0,-4-1-3 0,2 0 3 16,-2 0-6-16,-1 1 5 0,-2 1-1 0,0-1 0 15,-2 0 3-15,0 1 0 0,-2-2 0 0,-1 0 1 16,0 2 8-16,-1 0-13 0,-3-3 8 0,0 2-13 16,1-2 9-16,0 0 2 0,-6-1 1 0,3-1-3 0,-1 1-5 15,-4-2 0-15,0 0 4 0,0-2 1 0,-3 1-2 16,-1-3-7-16,3 1 1 0,-3 0 5 0,-1-1 1 16,2 0 2-16,-1 2-5 0,0-1 6 0,-1-1-6 15,-1 1 4-15,2 2 1 0,-1 1-5 0,-3-1 2 16,1 1 1-16,0 0-3 0,-2-1 2 0,0 3-1 0,-2-4 2 15,0 3-16-15,1-2 20 0,-1 2 1 0,-2 1-8 16,1-3 10-16,0 0 2 0,0 1-1 0,-1 0-1 0,1-2 22 16,0-2-18-16,-1 2-3 0,1-2 4 15,1 0-3-15,-1 0-5 0,4-2-2 0,-4 1 8 0,2-2-9 16,1 1-1-16,2-2-1 0,-2 0 6 0,3 1-3 16,-2-1 0-16,1-1 0 0,-1 3-3 0,3-5 1 15,-2 5 0-15,1-2 1 0,-3 0-3 0,2 0 1 16,0-1-1-16,-5 1 6 0,3-1-4 0,-1 0 1 0,-2-2 1 15,-3 3-4-15,2-2 3 0,-1-1 1 0,-4-1-2 16,-1 1 4-16,0 0-7 0,-3-2 1 0,3 2 1 16,-5 1-2-16,-2-1 5 0,2 0-7 0,-4-2 7 15,3 2-10-15,-2 0 12 0,-2-3-9 0,0 4 2 16,-1 0 10-16,1-1-13 0,-2 0 3 0,-2 0-2 0,1 2 0 16,0-1 2-16,-3 0 9 0,1-1-4 0,-1 1-4 15,-1 1 8-15,-3-2-3 0,-1 3 8 0,-2-2-3 16,0-1-2-16,-3 2 2 0,-3-1-1 0,-1 0-3 15,0-1-2-15,0 5 0 0,0-4-6 0,0 4 4 16,-2-1-11-16,4 1 1 0,-2 0 3 0,2 4 4 0,1 0-1 16,-3-1-1-16,0 1 0 0,-2 1 4 0,-2-1 9 15,0 4-7-15,-3-2-4 0,-3 2 2 0,-2-1 4 16,0 1 1-16,-6-1-5 0,6 1-2 0,-5-2 1 16,2 1-1-16,0 1 5 0,0 1-8 0,1-1 6 0,2 1 1 15,2 2 7-15,-2 2-1 0,1-1-6 0,0 0 7 16,2 3-1-16,-3-1 2 0,1 1-9 0,-1-1 0 15,-2 1-6-15,4-1 3 0,0 1 17 0,1 1-17 0,0-2 0 16,2 2 5-16,3 1 3 0,0-3 4 0,0 2 1 16,5 2-6-16,-4-1-9 0,2 1 7 0,2 0 5 15,0 1-3-15,-3 1-4 0,4 1-9 0,0-1 9 16,0 2 4-16,1-2-9 0,2 4 12 0,2-2-10 16,2 1 5-16,1 3-3 0,2-2 3 0,0 2-2 15,1 1 0-15,0 0 7 0,1 2-10 0,-4-2 5 0,4 2 2 16,-1 0 1-16,0 2 4 0,2-2-7 0,-1 3 2 15,2-1-2-15,-1 0 5 0,4 1 1 0,1-1-4 16,0 3 1-16,0-1-1 0,1 0-4 0,2 0 2 16,1 0-1-16,0 2 1 0,0 1-7 0,2-2 2 15,-2-1 0-15,1 4 3 0,1-1 4 0,-2 0-4 0,-1 1 0 16,3-1-3-16,-1 1 5 0,-1 1 2 0,2-1-2 16,-1 3-7-16,-1-2 3 0,4 2 4 0,-2 0-2 15,0 0-5-15,1-2 6 0,4 4-3 0,-2-1 3 16,5 0 1-16,-1 0 5 0,-3 0-7 0,3 2 0 0,1-2 12 15,-1 1-8-15,-1 1-4 0,1 0 4 0,-2 0 0 16,3-1-9-16,0-1 5 0,-3 4 4 0,3-1-10 16,-3-2 9-16,2 1 3 0,-2-1-8 0,2 0 4 15,0-1 2-15,-2 0-2 0,1-1-3 0,0 0 6 0,1 1-1 16,-1-4-2-16,1 4 3 0,-1-3 0 0,-1-1 2 16,1 0-1-16,1 0-1 0,1-2 0 0,0 1-3 15,-3 1 0-15,4-4 3 0,0 3-1 0,0-1 0 0,2-2-2 16,1 1-2-16,1 0 7 0,0-2-5 0,-1-2 2 15,6 2-2-15,-2 0 3 0,1-3-4 0,0 0 4 16,2 0 7-16,-1 0-13 0,1 0 3 0,1 0 1 0,-1 0-6 16,0-3-5-16,2 3-6 0,-2 0-24 0,0-2-30 15,2 1-39-15,-2 0-44 0,-2-4-41 0,0 1-42 16,1 0-62-16,-3-3-62 0,0 2-70 0</inkml:trace>
  <inkml:trace contextRef="#ctx0" brushRef="#br0" timeOffset="35745.3109">13461 10325 955 0,'0'0'29'0,"0"0"-10"16,0 0 15-16,35-33 14 0,-35 33 14 0,0 0 26 16,0 0 20-16,0 0 16 0,0 0 12 0,0 0 13 15,0 0 1-15,43-41-2 0,-43 41-8 0,0 0-7 16,0 0-21-16,0 0-11 0,0 0-11 0,0 0-21 0,0 0-7 15,12-16-12-15,-12 16-7 0,0 0-10 0,0 0-8 16,0 0-2-16,0 0-4 0,0 0 10 0,0 0-5 16,-18 4 11-16,18-4 7 0,0 0-4 0,0 0 4 15,0 0 2-15,0 0-6 0,0 0-2 0,0 0-7 0,-117 103-8 16,117-103 9-16,-106 125-5 16,95-103-10-16,2-3 1 0,2-1 1 0,4-2 3 15,2-3 2-15,2 0-3 0,4-2 3 0,0-2-2 0,4-1 7 16,2-2-2-16,3-1 10 0,5-2 0 0,0 1 2 15,10-4-5-15,1-3-2 0,5 1-3 0,4-2-6 16,-1-2-2-16,5 1-11 0,1-2-3 0,-1 0-8 16,-4 0 4-16,1-1-2 0,-6 2 1 0,0-2 0 15,-4 4-2-15,-5-4 2 0,0 3-1 0,-7-2 2 0,-1 2 4 16,-4 2-2-16,-4-1-3 0,1-1-9 0,-6 5-12 16,-4 0-6-16,0 0-19 0,0 0-13 0,0 0-35 15,0 0-15-15,0 0-15 0,0 0-21 0,0 0-9 0,0 0-31 16,-8 4-33-16,8-4-38 0,0 0-32 0,0 0-54 15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2T01:50:28.3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8137 13496 3571 0,'-7'-2'14'0,"1"-1"3"0,-3 3 17 0,-3-7 19 0,3 4 11 16,-3 1 12-16,2 0 1 0,2 2 7 0,-1-1-14 15,2-1 14-15,4 2-3 0,0 2-8 0,3-2-1 16,0 0-11-16,0 1 3 0,0-1-10 0,0 0 0 0,3 0-10 16,-1 2-13-16,-1-2-10 0,3 2-8 0,-1 0 8 15,3-1 2-15,2 1 6 0,0 1 16 0,0-1-17 16,4 1 17-16,-2-1 5 0,1 2-5 0,0-1 1 0,2-1-11 15,-1 1 4-15,-1 2-23 0,2-1 34 0,1-3-25 16,0 4 2-16,2 0-8 0,-2-1 3 0,5-2 8 16,0 4-4-16,0-2 8 0,3 1-21 0,-1 0 7 0,0 0-11 15,2 0 16-15,1-3-8 0,1 5-5 0,-2-2-6 16,2 0 3-16,0-2 0 0,2 1-2 0,-1-1 2 16,1 1-7-16,2-1-2 0,-2 0 2 0,0-1 3 0,3 0-5 15,0 0 2-15,0-2 0 0,0 0 0 0,2 0-2 16,-2 0-2-16,4-1-2 0,-4-2 1 0,0 2-1 0,0 0-1 15,2 0 5-15,-2-1 1 0,0-1-2 0,1 3 4 16,-1-4 1-16,0 4-1 0,0-2 1 0,0 1 3 16,-2-1-3-16,0 2 2 0,-3-1 14 0,1 1 10 15,-4-1-1-15,-1 1 12 0,-1 0 9 0,-1 0 0 16,-6 0 8-16,2 0-2 0,-2 0-8 0,-3 0-10 0,-3-1 3 16,0-1-5-16,-3 2-6 0,-2 0-5 0,1 0-2 15,-1 0-4-15,-2 0-4 0,0 0 3 0,-2 0-7 16,1 0 1-16,1 0-9 0,0 0-3 0,-2 0 2 15,2 0 0-15,0-1-7 0,0 1-16 0,0 0-27 16,0 0-43-16,-2 0-37 0,2-3-46 0,0 0-86 0,0 1-83 0,-1-1-97 16,-2-2-89-16,3-3-92 0</inkml:trace>
  <inkml:trace contextRef="#ctx0" brushRef="#br0" timeOffset="468.5104">10040 12122 2414 0,'4'-12'11'0,"0"2"24"16,-4 2 19-16,1-4 18 0,-1 4 3 0,-1 2 13 16,-3-1 8-16,4 3 13 0,0 0 2 0,0 4-5 15,2-1 1-15,-2 1-5 0,2 0 3 0,-2 0-11 0,0 0-8 16,0 1-11-16,0-1-15 0,0 3-20 0,0-3-20 16,-4 1-13-16,4 2-7 0,-3 1-8 0,0 2 9 15,-3 2 4-15,-2 3 0 0,-3 2 2 0,-1 4-1 0,-5 4 1 16,0 1 4-16,-2 2 7 0,-3 4-2 15,0-2-8-15,-2 6 10 0,4-2 2 0,-4 0 2 0,2 3-2 16,-1-1 6-16,1-2 2 0,0-1-2 0,2-3 12 16,4-1-3-16,-3-4 2 0,5 0 4 0,0-4 2 15,4-5-4-15,2 1-3 0,2-3-9 0,0-1-2 0,1-4-6 16,2 0-6-16,1-1-4 0,2-1-8 0,-1-3 6 16,1 2-5-16,-2-4 6 0,2 2-13 0,0-3-5 15,2 3-6-15,-2-2-28 0,0 0-27 0,1-4-47 0,-1 2-33 16,2-1-53-16,1-2-37 0,-3 0-36 15,2 0-45-15,-4-3-35 0,2 0-20 0,-3 1-22 0</inkml:trace>
  <inkml:trace contextRef="#ctx0" brushRef="#br0" timeOffset="891.5225">9506 12355 2472 0,'0'-1'10'0,"-2"-2"20"0,-1-1 14 0,3 1 15 16,-3-2 8-16,1 5 10 0,-1 0 9 0,3 0 9 16,-3 0 1-16,1 2-19 0,2-1-6 0,-3 3 0 15,2 1-3-15,-3 2-8 0,3 1-2 0,-4 5-1 0,2 0-8 16,-2 4 0-16,-2 0 0 0,2 6-9 0,-2 0-7 16,1 1-4-16,1 1 1 0,-2 1-11 0,6 1 1 15,-5-1-4-15,1-1-5 0,2-1 2 0,0-2 3 16,3 0 3-16,-3-1 2 0,3-3 4 0,-2-1 3 0,4-3-1 15,-2 1 1-15,0-3-8 0,3-1 2 16,-2-3-4-16,3 1-9 0,-1-1 0 0,2-1 0 0,0 0 2 16,2-1 1-16,3-2 6 0,-1 1-3 0,4-1 4 15,-2-1 5-15,6 0 2 0,-3-1-4 0,7-2-4 0,-2 3-5 16,0-3-3-16,1-3-3 0,1 2 1 16,0-1-1-16,1-3-12 0,0 3 0 0,-5-2 2 0,2-2 4 15,-5 2-1-15,4 1 2 0,0-1 0 0,-3 1-11 16,-2-1 13-16,1-1-1 0,0 2 4 0,0 0-2 0,-1-1 3 15,-4 1-4-15,1 1-6 0,-4 0 5 0,1-1-3 16,-3 0 0-16,2 3-12 0,-4-4-16 0,1 3-15 16,-1-3-19-16,-1 3-39 0,1-1-33 0,-2 0-60 15,-2-1-56-15,2 3-53 0,2 0-57 0,0-4-81 0</inkml:trace>
  <inkml:trace contextRef="#ctx0" brushRef="#br0" timeOffset="1685.5222">11843 12806 2682 0,'0'1'22'0,"0"-1"21"0,-1 1 29 0,-2-5 16 16,3 1 10-16,-4 3-1 0,4 0 2 0,0 0-1 16,0 0-7-16,0 0 1 0,0 0-12 0,0 0-5 15,4 0-15-15,-3-2 11 0,1 0-7 0,3-1-5 16,-2 0-13-16,3-1-20 0,2 1-18 0,1-3-13 0,1 0-3 16,6 0-26-16,-3-2-27 0,5-1-36 0,1-1-63 15,4 0-74-15,-1-2-73 0,3-1-107 0</inkml:trace>
  <inkml:trace contextRef="#ctx0" brushRef="#br0" timeOffset="2001.1939">13255 12564 3558 0,'1'3'-4'0,"-2"0"12"0,-3-1 11 16,9-4 2-16,-5 2 1 0,-3-3-3 0,1 3 3 16,2 0-1-16,0 0 6 0,0 0-11 0,2 0-13 0,0 0-4 15,-1 0 2-15,1-1 6 0,1-1-1 0,0 2 2 16,2-2-6-16,5 0-1 0,1 0 7 0,3-3 2 15,5 2-2-15,1-1-14 0,3-2-18 0,2 1-35 16,2-1-22-16,-1-2-49 0,3 3-61 0,-2-2-56 0,1-1-72 16,1 2-65-16,-4-2-51 0</inkml:trace>
  <inkml:trace contextRef="#ctx0" brushRef="#br0" timeOffset="2273.9434">14557 12388 3247 0,'3'3'15'0,"-1"-1"16"0,0 1 14 0,-2-8 15 0,0 2 6 16,0 3 3-16,-2 3-2 0,2-3 1 0,0 0-10 15,0 0 0-15,2 0-12 0,-2 0-12 0,3-3-10 16,-2 3 1-16,6-1-3 0,1 1 1 0,1-1-9 15,2 0-14-15,5 1 0 0,0-2-1 0,3 2 4 0,0 0-5 16,1-3 1-16,4 3-12 0,-1 0-16 0,0 0-22 16,-1-1-30-16,2-2-24 0,-2 1-36 0,-2-1-42 15,1 3-37-15,-1-5-40 0,-4 2-42 0,1-1-45 16,-4 0-38-16</inkml:trace>
  <inkml:trace contextRef="#ctx0" brushRef="#br0" timeOffset="6365.728">5037 14858 2658 0,'-2'0'-3'15,"1"3"10"-15,-2-3 8 0,-2-6 4 0,2 5 6 0,-2-1 9 16,0 2 2-16,1-2 6 0,2 0 10 0,-1 2 8 15,1 0 11-15,1 0 5 0,1 0 8 0,0 0 3 16,0 0-1-16,0 2-7 0,0-2-7 0,0 0-16 16,1 0-13-16,-1 2-13 0,2-2-7 0,-2 0-10 0,3 0 8 15,-1 0 6-15,2-2 5 0,1 2 0 0,3 0 0 16,0-2 4-16,3 2-1 0,1-2-1 0,0 1-6 16,1-1-2-16,2 0-5 0,0 2-2 0,0-2 4 15,0 0 2-15,2 2-4 0,-1-1 2 0,1-1-2 16,2 2-6-16,-3-1-2 0,3 0 7 0,-2 1-10 0,2-3-2 15,0 3-3-15,-3 0 0 0,1 0-6 0,1 0 2 16,-1 3 6-16,-1-3-9 0,4 0 1 0,-1 1-1 16,0-1-1-16,2 1 1 0,-1-1 5 0,0 2-1 15,0-2-4-15,2 1 4 0,-4-1 1 0,2 0-1 0,-1 0 1 16,2 0-3-16,-3 0 0 0,0 2-1 0,1-2 4 16,-2 0 0-16,-1 2-3 0,3-2-1 0,-3 0-1 15,-1 0 5-15,0 0-1 0,-1 2 5 0,-1-1-6 16,1 1-4-16,-1-2 5 0,-2 2 3 0,1 0-4 15,1 0-1-15,-2-1 2 0,0 0 1 0,-1 0-4 0,0 2 4 16,0-3-5-16,0 0 4 0,2 3 1 0,-2-2-6 16,-1 0 3-16,4 1-4 0,-2 0 6 0,-1 0-5 0,4-1 6 15,-3-1-6-15,1 2 4 0,-1 1 6 16,1-3-5-16,2 0-1 0,-3 2-2 0,0-1 4 16,-2 1-3-16,4 0 2 0,-2-1-7 0,0-1 1 0,-1 1 1 15,0 2 0-15,0-3 1 0,0 4 2 0,2-3-1 16,-2 1-1-16,-1 0 2 0,2 1 2 0,-1-2 1 15,-1-1 0-15,0 1-1 0,1 0-7 0,0 1 0 16,1-2 8-16,0 3-3 0,-3-2-2 0,3 0-1 16,0 2 2-16,-1-3-4 0,3 1 8 0,-1 1 4 0,0-1-11 15,-2-1 6-15,1 0-7 0,1 2 3 0,0-1-1 16,-1 1 4-16,-1 2-2 0,2-3-1 0,-3 0 4 16,4 1-9-16,-2-1 17 0,1 2-5 0,0-3-1 0,-1 3-3 15,3-3-6-15,-1 2 4 0,1-2-3 16,0 2 8-16,0-1-14 0,-1 1 8 0,1 0 2 0,-1-2 2 15,0 0 4-15,1 0-3 0,0 2 2 0,0 1-1 16,-1-3-1-16,1 0 2 0,-1 2-6 0,-1-2 1 16,1 2-4-16,-2-1 1 0,0 1 3 0,0-1 2 0,0 0 1 15,0 2-10-15,-1-3 10 0,1 3-3 0,0-3 10 16,-2 2-6-16,4 0-8 0,-4-2 6 0,1 2-4 16,2-1 4-16,-2 1-5 0,0-1 6 0,2 0-10 0,-2 2 7 15,1-3 9-15,0 3-13 0,0-2 8 16,-1 0-3-16,2 1 1 0,-1-2-4 0,1 1 4 0,-2 0 0 15,1 1-7-15,2-1 5 0,-2 1 0 0,-1 0 0 16,0-1 0-16,0 1-5 0,0 0 1 0,2-1-2 16,-4 1 4-16,2-1-1 0,-1-1-2 0,-1 3 5 15,1-2 0-15,-1-1 6 0,2 3-4 0,-4-2 3 16,4 0-3-16,-3-1-2 0,0 2 3 0,1-1 0 0,0 1 1 16,1 0-8-16,-3-2 6 0,2 2-2 0,-1-1-3 15,2 1 8-15,-1-2-7 0,0 2-5 0,0-2 4 0,3 0 0 16,-3 0 4-16,0 0-4 0,1 0 5 0,1 0-4 15,-4-2 5-15,0 2 4 0,2 0-5 0,-2 0-1 16,1 0-1-16,-1 0 4 0,1 0-3 0,2 0 1 0,-1 0-2 16,0 0-5-16,-2 0 8 0,5-2 2 0,-5-1-3 15,3 3 5-15,0 0-2 0,-1 0-2 0,-2 0-3 16,2 0-2-16,1-2 1 0,-2 2 1 0,1-2-4 16,0 2-1-16,1-1 4 0,-3-1 1 0,1 2 0 15,1-1 6-15,1 0-6 0,-1-2 2 0,-2 3 1 0,1-1-9 16,2-2 1-16,-3 2 13 0,1 1-5 0,1-2-4 15,1 1 1-15,-4 0 0 0,3-2 5 0,0 3 5 16,1-1-7-16,-3-1-10 0,1 0 4 0,-1 2 5 16,1 0 3-16,-1-1-5 0,2-2 0 0,-4 3 10 0,5-1 11 15,-2 1 1-15,-1-2-2 0,1 1-1 0,1 0-2 16,-2-2 3-16,2 3-4 0,-3 0 0 0,1 0-8 16,-1-3-1-16,0 3 6 0,1 0 3 0,-1-1-4 0,-2 1-4 15,0 0 2-15,2-1-8 0,-4 0 0 16,3 0-1-16,-1 0 1 0,-2 1-2 0,4-2 2 0,-4 2-2 15,1-2-14-15,0 1-9 0,-2 1-29 0,0-1-33 16,0 1-37-16,0-3-54 0,0 3-62 0,0-3-78 0,-2 1-82 16,2-1-92-16</inkml:trace>
  <inkml:trace contextRef="#ctx0" brushRef="#br0" timeOffset="33883.4458">17768 6286 925 0,'-2'-3'5'0,"1"2"16"15,-1-3 22-15,0 4 8 0,1-3 14 0,1 2 10 16,-2-2 3-16,2 3 15 0,0-2 5 0,-1 2-10 16,2 0-7-16,1-1-6 0,-2 1-6 0,0 0-3 15,0 0 0-15,0 0-10 0,1 1-4 0,-1 0-3 0,2-1-6 16,-2 1-2-16,2-1-2 0,-1 0-3 0,-1 2-5 16,0-2 0-16,0 1 2 0,3-1-2 0,-3 0 1 15,2 1-5-15,-4-1 0 0,4 0-1 0,1 0 19 0,-3 0 15 16,4 0-1-16,-4 0-2 0,5 0-1 0,0 0 9 15,3 0 1-15,-1 0 4 0,3 0-12 0,0 0-12 16,2 0-4-16,1-1-7 0,-1 1 0 0,3 1-4 0,0-2-9 16,0 1-3-16,0-1-5 0,2 1-2 0,-3-2-9 15,2 2 6-15,1 0-1 0,-1-1-3 0,3 1-2 16,-5 0 0-16,3-1 0 0,-1 0 0 0,2 1 0 0,-2 0 0 16,-1-2 0-16,1 2-1 0,1 0-2 0,0 0 0 15,0 0 0-15,0 0-8 0,-1 0 2 0,1 0 6 16,-2 0-11-16,0 0 5 0,0-2 5 0,-1 1-3 0,-2-1 4 15,0 2 3-15,0 0 11 0,-1 0 0 0,2 0 11 16,-4-2-3-16,3 2-2 0,-2 0 3 0,-2 0-4 16,4-2-1-16,-4 2-4 0,2 0-4 0,2 0-3 0,-2 0-4 15,2 0 4-15,0 2-3 0,2-2 6 0,1 0-4 16,0 2-3-16,2-2 1 0,1 2 1 0,3 1-2 0,1-3 2 16,0 3-2-16,2 1-6 0,1-2 1 0,-1 1 2 15,1 2 0-15,4-1-8 0,-4 0 13 0,2 0-6 16,0 1 4-16,-1 1 1 0,-1-1 0 0,0 1-3 0,0-1 1 15,0 2-1-15,-1-2-4 0,1 2 5 0,-3-2-7 16,0 1 0-16,0 0 5 0,-1-1-1 0,0 2-7 16,-3-2 8-16,2-1-2 0,-2 2-4 0,1-4 2 15,-1 3 4-15,1-1-7 0,-2 2 7 0,1-4 0 0,0 3 2 16,2 0 0-16,-2 0 4 0,3 1-2 0,-4-3 1 16,4 4 1-16,-2-4 1 0,2 4 2 0,-3-4-4 0,2 2 1 15,2-1-7-15,-4 1 7 0,3 0-1 0,0-1-2 16,1 1 0-16,0-2 2 0,-5 3-2 0,5-2 0 15,0-2 3-15,-1 3-3 0,1-1-4 0,-2-1 1 0,1 0-2 16,1 2-3-16,-1-3-2 0,0 3 2 0,-1 0 2 16,0-3-2-16,0 4 0 0,0-3 4 0,2 0-3 15,-3 2 1-15,3-2 5 0,0 1-5 0,-1 1-2 0,-2 0 0 16,1-3 2-16,2 3 0 0,-4 0 0 0,2 1 1 16,-2-2 4-16,4 0 3 0,-3 1-1 0,0-2 1 15,2 2-3-15,1-1 6 0,-3 1-4 0,1-1 3 0,2 1-3 16,-2-1-1-16,2 0 1 0,0 1-3 0,-1-1 10 15,0-1-12-15,0 1 2 0,-1 0 2 0,1 0-1 16,-1 0-7-16,2-3 9 0,-2 3-4 0,0 0 1 16,0-2-1-16,0 2-1 0,0-1 2 0,1 0-4 0,-1-1 8 15,-1 2-7-15,3-1 4 0,-1 0-10 0,-1-1 9 16,2 2 2-16,2 0-11 0,-3-2 7 0,1 0-7 16,0 3 5-16,-3-2 1 0,3 0-2 0,0 0-7 0,-2 0 1 15,0 2 5-15,-1-2 2 0,-2 0 8 0,1 1-10 0,-1-2 2 16,0 3 9-16,2-3 2 0,-3 1-5 15,0 1 4-15,1-1-4 0,1 0-5 0,-4-2 7 0,3 2 0 16,-1-1-7-16,1 1 5 0,1-3 1 0,-4 3-1 0,2-1 1 16,-2 0 3-16,1-1-2 0,-1 0 1 15,-2-1-1-15,2 3-2 0,-1-3-2 0,1 3 3 0,-3-3-4 16,2 1 4-16,0 0-7 0,-2-1-3 0,1 0 3 16,0 0 3-16,0 2 6 0,-1-1-12 0,0-1 6 15,2 1-4-15,-4-1 9 0,3 1 2 0,0-1-4 16,-2 2-3-16,-1-2-3 0,2 0 6 0,-1 0-5 0,-2 0 1 15,2 2-4-15,-5-1 2 0,3 0 1 0,0-1-3 16,1 1 4-16,-2 1 1 0,1-1-2 0,0 0 2 16,3 0 2-16,-3 1-4 0,1-1 0 0,0 2-1 0,-1-2 2 15,1-1-3-15,-1 3 4 0,2-1-4 0,-3 0-1 16,1 0 0-16,2 0 0 0,-3-1 4 0,1 1-1 16,2 1 2-16,-1-3-6 0,0 3 3 0,-2 1-2 0,4-2 2 15,-3 1 3-15,1-1-3 0,-1 1-11 0,1 0 7 16,1 1 3-16,-2-1 4 0,1-1 1 0,1 1 1 15,-2-1-1-15,0 3-4 0,1-3 10 0,-2 1-7 16,-1-1 4-16,0 0-4 0,2 1 0 0,-2-3-6 0,-1 4 8 16,2-1 4-16,-3-3-5 0,2 5-2 0,1-5-4 15,-2 4 7-15,-1-2-5 0,3 1 6 0,-2 0-13 16,2 2 7-16,0-2 6 0,-1 0 2 0,0 0-3 0,2 2-7 16,-2-1 8-16,-1-1-1 0,2 0-1 0,-2 2 2 15,-1-2-3-15,2 1-6 0,-3 0 3 0,2-1 5 16,-2 0-2-16,-1 1 1 0,1-1 4 0,1 0-10 15,-3-1 7-15,1-2 5 0,-1 3 0 0,2-1-7 0,-1-1-2 16,-1 0 2-16,1-1-3 0,-1 3 8 0,-1-1-26 16,2-2-33-16,1 2-41 0,-3-2-55 0,4 1-52 15,-1 0-72-15,0-2-94 0</inkml:trace>
  <inkml:trace contextRef="#ctx0" brushRef="#br0" timeOffset="34337.3135">21999 6753 2277 0,'-9'-3'1'0,"2"0"9"0,3-1 19 16,0 0 1-16,3 1 0 0,-3 0 2 0,4 3-1 15,-3 0 4-15,3 0 7 0,0 0-5 0,0 3-12 16,0-3-3-16,2 2 0 0,-1-2-3 0,-1 2 3 0,2-2-9 15,0 2-6-15,-1 1-5 0,3-1-11 0,-3 1 4 16,1 0 0-16,1 1-1 0,0 1 1 0,0 3 8 16,2 0-3-16,-4-1 2 0,2 1 2 0,2 1-1 15,-1-1-3-15,0 0 3 0,0-1 0 0,0 2-5 16,2-1-1-16,-1-1 0 0,0 3 3 0,0-3-1 0,0 1 2 16,-1-1 1-16,2 1-5 0,-1-2 0 0,2-1 6 15,-4-1-4-15,2-1-1 0,-2 2 1 0,0 0 1 16,1-2-2-16,0-2-2 0,-3 2 4 0,2-3-2 0,-1 3 2 15,0-3 2-15,-2 1-1 0,0 0 2 0,0-1-3 16,0 0 9-16,0 0-3 0,0 0-6 0,-4 2 6 16,4-2-6-16,0 0 4 0,0 0-7 0,-1 1 7 0,-1-1-6 15,-1 0 0-15,-3 3 2 0,3-2 0 0,-4 2 0 16,-1-1-4-16,0 2 5 0,-2 0-7 0,-2 0 3 16,-2 1-1-16,3 0 0 0,-2 0-1 0,1 0 2 0,-1 0-1 15,-1 2-6-15,1 0-6 0,-1-2-3 0,1 2-10 16,2-2-15-16,-3 0-19 0,3 0-32 0,-3 0-47 15,3 2-58-15,0-5-58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2T01:51:40.4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1477 11263 2323 0,'-12'3'1'0,"-1"-1"-5"0,1-4 1 0,2 4 8 15,-1-1-3-15,-3 2 1 0,4 0 5 0,-1 2 2 16,0-3 5-16,0 1 10 0,1 1 3 0,1-1-10 0,0-1 7 16,0 1-4-16,2 1 0 0,1-1-7 0,-1-2-1 15,1 2-9-15,2 0-1 0,1-1 0 0,-1-1-1 16,2 2 4-16,1-3 0 0,-1 1 5 0,2-1-1 0,-1 0 4 16,1 3-3-16,-2-2 7 0,2-1-2 0,0 1 3 15,0 2-6-15,-3-3 0 0,3 2 0 0,-2 0 2 0,-1 1 1 16,0 1-6-16,1 1 3 0,-1 0 1 0,-3 3 1 15,1 1-5-15,-1 6 5 0,1-1 3 0,-2 3 7 0,0 6 13 16,-1 0-2-16,0 6-6 0,-2 4 4 0,1 3 11 16,1 5-5-16,0 5-4 0,-1 1 2 0,1 7-6 0,3 4 5 15,-1 5 3-15,2 4-2 0,1 8-4 0,0 5 6 16,3 3 4-16,1 4-16 0,1 3-8 0,3-1-6 16,0 0 5-16,1-3-8 0,1-4-1 0,2-2-3 15,-1-5-6-15,-2-3 7 0,1-3 2 0,2-1-4 0,-3-2-1 16,-1-3 1-16,-3-1 2 0,2-3-5 0,-2-3-1 0,-2-3 4 15,0-2 4-15,0-4 12 0,-3-1-2 16,0-4 9-16,1-1-7 0,-1-3 7 0,0-1 6 0,-1-3-6 16,1 2-5-16,-1-4-7 0,2-1-4 0,1-2-5 15,-1 0 4-15,2-2-8 0,0-1-2 0,0 0-1 16,0-3 1-16,0 1 1 0,2-2-1 0,-1-1-1 0,-1-1 2 16,2-3-1-16,2 2-4 0,-2-4 2 0,-1-1 2 15,4-2-4-15,0-2 7 0,-2 2 0 0,4-4-5 0,0 0 5 16,1-3 6-16,-1-1-3 0,4 0-3 0,1-3 7 15,1-2-11-15,6-1 11 0,0-3-8 0,3 0 3 16,3-3-9-16,7-1 7 0,0-3 3 0,4 2-6 16,3-2 6-16,4 0-8 0,0-3 8 0,1 3-6 0,-1-2 9 15,1 2-11-15,-1 0-5 0,-1 2-3 0,-4-2-3 16,-3 4-5-16,-2-1-1 0,-3 2 4 0,-3 2-9 16,-5 0 7-16,-3 2 4 0,-3-1 3 0,-3 4 5 15,-1 0-4-15,-7 2 9 0,1-1-7 0,-4 1 7 0,1-2-1 16,-3 2 2-16,-1 0 1 0,-1 0-6 0,0-1 8 15,-1 4-7-15,0 2-4 0,-2-2-29 0,-2 4-44 16,0 1-31-16,-1 0-46 0,-1 2-73 0,-4 2-111 16,0-4-125-16</inkml:trace>
  <inkml:trace contextRef="#ctx0" brushRef="#br0" timeOffset="6483.6384">21450 6752 2277 0,'2'-2'17'0,"0"2"24"0,-1-3 25 0,-1 1 11 15,0 2 17-15,-1 0 18 0,1 2 20 0,0-2 17 16,0 1 3-16,-2-1-11 0,2 1-11 0,0-1-2 16,0 0-17-16,0 0-15 0,0 0-15 0,0 0-21 15,2 1-15-15,-2-1-12 0,0 0-14 0,1 0-4 0,-1 0-1 16,3-1 1-16,-1 1-7 0,1-2 7 0,0 0-5 16,4-1-4-16,0 0 6 0,3-3-11 0,3 1 4 15,2-2-6-15,7 0 1 0,1 0-3 0,5-3-2 0,2 0 1 16,5 1-25-16,1-1-27 0,4 0-43 0,1 1-40 15,1-2-65-15,1 2-67 0,-1 1-92 0,2 1-101 16</inkml:trace>
  <inkml:trace contextRef="#ctx0" brushRef="#br0" timeOffset="7036.2531">22224 8550 3445 0,'8'-7'4'0,"-1"-1"1"0,-4 1 3 0,9-4 3 16,-11 4-4-16,2-1 1 0,4 1-5 0,0 2 5 15,5-3-8-15,-3 4 6 0,7-4 1 0,-2 2-1 16,5 0 4-16,3 1-2 0,-1-2 3 0,4 3-5 0,4 1 0 16,1 0-2-16,3 3-6 0,0 0 2 0,6 3-14 15,-1-1-24-15,0 1-48 0,2 4-55 0,-1-5-58 16,-2 6-73-16,-1-4-88 0</inkml:trace>
  <inkml:trace contextRef="#ctx0" brushRef="#br0" timeOffset="7777.3933">21787 9710 2991 0,'2'-3'1'16,"-2"2"8"-16,0-3 9 0,5-1 4 0,-5-2 3 0,1 2 0 15,1 0-1-15,1-3 2 0,0 1 3 0,4-2-9 16,2-1-2-16,0 0 8 0,3-2 1 0,2 0 4 15,0-2-8-15,3 2 1 0,5-1-2 0,-2 1-2 0,1-2-4 16,6 2-13-16,0 0-3 0,3-1-2 0,0 1-3 16,3 0-18-16,-1 1-32 0,1-1-30 0,1 1-47 15,-3-1-52-15,1 0-65 0,-4 1-71 0,2 1-71 0</inkml:trace>
  <inkml:trace contextRef="#ctx0" brushRef="#br0" timeOffset="16307.6141">8078 12129 2565 0,'-1'-3'10'0,"1"3"4"0,0 0 16 16,3-4 1-16,-3 2 5 0,0 1 0 0,0-1 3 0,-2 2 7 15,4 0 5-15,-2 0 19 0,0 2-4 0,0-2 8 16,-2-2 2-16,2 2-2 0,0 0-7 0,2 2-3 16,-4-2-18-16,2 1-24 0,0-1-8 0,2 0-16 0,0 0-1 15,1 1 3-15,0-1-2 0,3 1-1 0,-1-1 0 16,3 1 6-16,0 1-4 0,4-1 5 0,1-1-4 16,1 3 4-16,2-2-3 0,3 0 1 0,0 2 10 0,3-1-7 15,2 1 7-15,-1-1 2 0,1 0 0 0,2 1 4 16,0 1 4-16,1-3-5 0,0 3-6 0,0-1 2 0,0-1-5 15,1 3 1-15,-1-2-5 0,-1 0-3 0,0 1 4 16,0-1 4-16,-1-1-7 0,0 2-1 0,0 1 4 16,-2-3-7-16,0-1 10 0,1 4-9 0,-2-2-3 15,0-2 0-15,2 2 2 0,-4-1-1 0,4 0-1 0,-5-1 0 16,5 2 0-16,-2-3 4 0,-3 1 3 0,3 0-2 16,-2-1 1-16,1 2 4 0,1-2-3 0,-1 0 0 15,-4 2 1-15,4-2-1 0,1 0-2 0,-4 0 1 0,0 0 3 16,1 0-2-16,-1 0 1 0,-1 0 4 0,-1 0-6 15,0 0 2-15,-2 0-5 0,2 0 4 0,-4 0-5 16,4 3 6-16,-2-3-4 0,2 0-5 0,-3 0 7 0,1-3-2 16,-1 6 4-16,2-3-7 0,-2 0 14 0,2 0-11 15,-1 0 5-15,0 0 0 0,0 0-3 0,0 0-1 16,2 0 1-16,-3 0-1 0,4 0-9 0,-4 0 8 16,1 1-3-16,0-1 1 0,0 1 1 0,-1-2 1 0,1 2-2 15,-1-1 5-15,-3 0 1 0,2 0-3 0,-1 0 3 16,-1 0-3-16,-1 0 1 0,1 1-1 0,-2-1-1 0,1 0 2 15,-1 1-5-15,-2-2 3 0,2 2 1 0,0-1-2 16,-2 0-1-16,-1 0 1 0,0 0 2 0,0 0 1 16,-2 0 1-16,3 0-5 0,-3 0 1 0,0 0 2 15,0 1 4-15,1-1-8 0,-3 0 5 0,2 0-7 0,1 0-13 16,-1 0-29-16,-1 0-32 0,2 0-43 16,-3 0-61-16,1 0-54 0,0 0-72 0,-1 0-84 0</inkml:trace>
  <inkml:trace contextRef="#ctx0" brushRef="#br0" timeOffset="17985.8069">11153 11297 2895 0,'-5'4'9'0,"2"-1"4"0,-4-2 23 0,6-6 14 15,-1 3 8-15,-1 2 0 0,1-1 3 0,1 2 8 16,-1-1 10-16,2 0 25 0,0-1 0 0,-3 1-3 16,6 0 0-16,-1-1-2 0,-1 1-3 0,1-2-5 15,1-3-18-15,2 2-39 0,1-2-19 0,5-1-12 16,0-1-3-16,2-1 0 0,3-1-5 0,2 1-4 0,2 0 0 16,2-1 13-16,0 0-9 0,4-1 3 0,-1 0-6 15,3 1 1-15,1 0 2 0,1-2 4 0,1 2-9 16,1 0-24-16,0-2-21 0,-1 4-49 0,1-3-40 15,-2 2-54-15,1-1-46 0,0 0-73 0,-1 0-62 0,-4-2-70 16</inkml:trace>
  <inkml:trace contextRef="#ctx0" brushRef="#br0" timeOffset="18686.0396">12876 11298 2472 0,'-4'0'5'0,"4"0"10"0,0-1 12 15,4 0 6-15,-1-1-1 0,-3 1 6 0,3 0 0 16,0-2 4-16,3-1-2 0,1 0 9 0,1-2 0 16,1-1 1-16,4 1-3 0,-1-2-3 0,6-3 1 15,-2 3-9-15,6-1-3 0,0 0-24 0,3 0-12 0,2-2-4 16,0-1-3-16,3 3-11 0,4-2-25 0,1 0-34 16,2-1-62-16,2-1-50 0,5 2-72 0,-1-2-83 15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2T10:29:28.9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17778 4492 200 0,'0'-5'2'0,"2"-2"11"15,0-2 12-15,1-1 18 0,-1 2 7 0,-1 0 8 0,2 0 26 16,1 1 17-16,-3-1 29 0,4 2 8 0,-1-2 11 15,0 0-1-15,0 1 9 0,0 0 4 0,0-3-17 16,1 4 7-16,-2 0-22 0,3-1-5 0,-2 0-14 0,-1 2-5 16,0 1-7-16,0-1 1 0,-3 2 2 0,3 0-8 15,1 1 13-15,-4-1-4 0,1 3 3 0,1-1 0 16,0-2-5-16,-2 1 2 0,0 1-8 0,0 0-8 0,0 0-13 16,0-2 3-16,0 3-13 0,-2 0-8 0,2 0 6 15,0 0-12-15,0 0-1 0,-2 0 1 0,2 3-9 0,0-3-6 16,0 0 5-16,0 0 1 0,0 1-6 0,0-1 1 15,-1 0 1-15,1 0-10 0,0 0 2 0,0 0 0 16,0 1 0-16,0 0-6 0,-2-1 6 0,0 2-8 16,2-2-9-16,-3 0 4 0,3 0-5 0,0 3-5 0,-3-2-9 15,0 2-1-15,-4 2-12 0,0 1 11 0,-4 4 1 16,-1 0-5-16,-2 5 1 0,-2-1-4 0,1 3 5 16,0 1 1-16,-2 1 0 0,0 2-5 0,2-4 4 0,4 6 0 15,1-2 3-15,0 1 0 0,3-1 3 16,3 2-2-16,4-2 9 0,0 1-5 0,3 0 5 0,3-1-4 15,2 1 1-15,5-3 6 0,-2 1-10 0,3 0 12 0,4 1-6 16,0-1 2-16,3-3-9 0,3 2-4 0,-1-4-9 16,4 1-12-16,0-4-5 0,0-2-34 0,2-3-43 15,-1-5-41-15,1 1-46 0,-1-6-59 0,-1-3-85 16,-2-2-100-16</inkml:trace>
  <inkml:trace contextRef="#ctx0" brushRef="#br0" timeOffset="709.9569">18332 4420 2752 0,'0'-6'31'0,"1"3"42"16,-1-3 7-16,4 4 3 0,-4-1-2 0,-2 2 2 15,0 1 1-15,2 0-1 0,2 1-35 0,-2-1-47 16,0 3-10-16,-2-1-5 0,4 0 4 0,-2 2-3 0,2 2-5 15,-1 2 4-15,1 4 1 0,1 2 4 0,0 4 3 16,3 4 3-16,-1 2 0 0,2 2-5 0,-3 0 11 0,3 2-8 16,0-2 2-16,0 1 9 0,-1-4-4 0,1 4 3 15,-3-8-5-15,4 1 4 0,-3-1-4 0,0-2 3 16,-4-3 3-16,1-3-6 0,-1 0 8 0,1-3-6 0,-2-4 5 16,0 2 3-16,-2-4-2 0,2 1 2 0,-1-3 6 15,1 0-1-15,-2-1 2 0,2-1 2 0,0 1 3 16,0-1-7-16,0-3 2 0,-1 1 1 0,1-2-15 0,-2-3 0 15,0-3-3-15,2-3-5 0,-3-1-7 0,0-6 9 16,-1 0-5-16,2-7 0 0,0 0 10 0,2-3-6 0,0-3 1 16,0-5 10-16,2-1-6 0,2 0 1 0,-1-3 2 15,2 1-2-15,0-2 4 0,2 4 2 0,-1 1-3 16,2 5-5-16,-4 3 10 0,4 3-3 0,0 4-4 0,2 5-3 16,-2 4-3-16,-2 1-3 0,2 3 7 0,1 3-2 15,-1 0-3-15,4 3 0 0,-2-2 2 0,3 2 2 16,3 1-3-16,0 0 1 0,1 0-10 0,1 5 6 0,0 0-4 15,3 0-4-15,-4 6 4 0,2 0 2 0,-1 5 0 16,-1 3 3-16,-2 2 4 0,-3 4-2 0,-4 0 0 16,-2 6 7-16,-4 0 2 0,-4 3-2 0,-1 0 2 15,-5 0-2-15,-3 1 0 0,-3-1-3 0,-2-2 2 16,-1 1-4-16,-2-4-1 0,0 1-3 0,1-4-2 0,-1 2 2 16,2-5 2-16,-2 2 0 0,6-3 0 0,-2-2-7 15,3-1 2-15,1 0 2 0,4-4 0 0,-1-2 3 0,4-1-2 16,1-3-1-16,2 1 0 0,-1-2 5 0,4 0 1 15,-2-2 1-15,1-1 1 0,-1 0-9 0,3 4 1 16,1-3 3-16,-1 2 0 0,2-1 2 0,-4 1-3 0,7-1 1 16,-2 3 2-16,4 0 6 0,1-1 2 0,-2 1 0 15,1-2 3-15,2 4 9 0,1-2-5 0,3 2 2 16,-2 0 4-16,3-2-3 0,-1 2 1 0,3-1 4 0,-1 3-6 16,1-2-8-16,-1 0 1 0,2-2-1 0,-3 1 0 15,1 0-4-15,-4-1-2 0,2-2 1 0,-2 2 4 16,-3-3-4-16,-1 0 3 0,0 1-3 0,0-3-12 0,-2 0-22 15,-1-3-26-15,1 3-40 0,-3-2-49 0,3-3-60 16,1-2-84-16,-1 0-93 0</inkml:trace>
  <inkml:trace contextRef="#ctx0" brushRef="#br0" timeOffset="1210.9672">19171 4180 2380 0,'-4'-2'27'0,"1"-2"37"0,-1 1 20 0,6 1-1 16,-2 1-2-16,-2 2-6 0,2 0-5 0,0 2-1 15,2-1-31-15,0 1-33 0,-1 2-22 0,-1 0 1 16,0 2-2-16,0 5 16 0,0-1 16 0,0 6 5 16,0 3 1-16,0 2 0 0,0 2 4 0,0 3-2 0,2-2 4 15,-2 1-15-15,4 0-13 0,-1-2-4 0,2-2 4 16,0 0-4-16,1-3-1 0,1-2 5 0,0 0 2 15,0-5 2-15,-2 0 1 0,-1-2 4 0,1 0 1 0,1-5 1 16,-3 0-3-16,0-1-3 0,1-4 3 0,1 2 5 16,-4-1-1-16,2-2-2 0,1-1 1 0,-1 0-2 15,3 0 9-15,-1-3-4 0,1 0-7 0,0-4-2 0,-1 1 3 16,6-4-1-16,-3-1-8 0,0-3-2 0,3 0-19 16,-3-5-10-16,1 0-8 0,1-6-2 0,2-1 1 15,0-4-7-15,-2 0 11 0,2-3 5 0,-3 1 12 0,-2 0 14 16,0 4 25-16,-4 1 8 0,1 2 8 0,-4 3 23 15,0 5-3-15,-2 4 14 0,0-2 8 0,-1 5 6 16,3 3 4-16,-1 1 1 0,1 2 1 0,-4 3-11 16,4 0-1-16,0 1-13 0,0-1-9 0,-2 3-9 0,4 0-20 15,-4 3-17-15,2-3-17 0,0 2-4 0,2 2-2 16,-2 1-8-16,0 3 6 0,4 4 0 0,-3 3 6 16,2 5 10-16,1 3 5 0,1 2 4 0,-4 4-9 0,4 0 7 15,-2 2 1-15,1-2-6 0,0 1 5 16,-3-3-2-16,4-2 2 0,-2-1-16 0,2-4-13 0,-2-1-25 15,1-1-29-15,3-4-33 0,0-5-48 0,-4-1-51 16,2-1-53-16,-1-5-89 0,0-2-63 0</inkml:trace>
  <inkml:trace contextRef="#ctx0" brushRef="#br0" timeOffset="1814.207">19770 4099 2658 0,'2'-8'26'0,"0"1"42"16,-2-2 16-16,1 4 5 0,-1 1 10 0,0 2 2 16,0 0 4-16,0 2-4 0,3 2-23 0,-3-1-47 15,0 1-15-15,2 1-10 0,-2 1-8 0,0 0-9 0,3 3 4 16,-2 4-3-16,4 3-2 0,-2 3 10 0,2 5 4 16,0 2 1-16,3 0 0 0,-2 5 0 0,0 0-4 15,-1 2 2-15,0-1 5 0,0-1-6 0,-1 1-6 16,3-2 2-16,-2-1-1 0,-2-1 8 0,2-4-5 15,-2 0-5-15,4-2-10 0,-2-2-7 0,0-6-3 0,-2 1-13 16,2-3-15-16,-2-4-25 0,0-1-4 0,2-2-8 16,-2-3-13-16,-3-1 0 0,1-1-13 0,1 0-8 15,-2-3 5-15,3-2 12 0,-3-3 11 0,0-1 13 16,0-2 21-16,0-2 5 0,0-1 18 0,0-6 27 0,0 0 10 16,-3-2 3-16,3-5-2 0,0-3 2 0,0 1-2 15,2-5 1-15,-1-2 9 0,-1-1-3 0,4-1 12 16,-3 1 26-16,1 0 10 0,-1 4 5 0,1 1 10 15,0 5 10-15,-1 0-1 0,1 2 1 0,1 5-11 16,1 2-17-16,1 5-10 0,2 0-8 0,-1 5-12 0,5-2-9 16,-3 5-8-16,3-1-8 0,3 2 6 0,0-1-9 15,0 1 5-15,4 4-5 0,2-1 8 0,-2 3-7 16,6 1 7-16,-1 3 4 0,1 3-2 0,1 5 8 0,-1 0-6 16,1 7 9-16,2 1-6 0,0 3 8 0,-2 2-2 15,-1 5 0-15,-2-1-5 0,-1 4 0 0,-2-1 2 16,-3 1 0-16,-7-1-2 0,2 0 2 0,-6-1 7 15,-4-1 4-15,-4-1 9 0,-5-2 9 0,-1-2 0 0,-7 3 6 16,-4-3 10-16,-2 0-2 0,-3-3-1 0,-1-1-2 16,-6 1-11-16,4-3 0 0,-4-2 10 0,4 0-4 15,-1-2-11-15,4-3 2 0,1-2-5 0,7-1-1 0,-2 1 5 16,4-4-9-16,3 0-14 0,1-3-3 16,4-1 3-16,0 0-2 0,2 0-4 0,3-1 1 0,-1-1-1 15,3-3-5-15,0 3 1 0,0 0-13 0,2-2-16 16,-1 2-20-16,-1-2-24 0,2 0-48 0,0 1-73 15,-1-1-82-15,3-2-96 0</inkml:trace>
  <inkml:trace contextRef="#ctx0" brushRef="#br0" timeOffset="2374.419">18092 5485 1109 0,'-8'2'20'0,"-3"0"21"0,4-1 19 15,-4 1 21-15,1-2 15 0,1 4 9 0,1-4 16 16,2 3 12-16,-2-1-4 0,5 0-14 0,-2-1-13 16,5 2-12-16,-1-1-13 0,-1-2-4 0,2 2-5 0,2-4-7 15,-1 2-11-15,1 0 1 0,1 0 0 0,0 0 2 16,5 2 21-16,0-4 5 0,3 2-1 0,6 0 5 16,4 0 0-16,5-2 4 0,4-1-8 0,5-2-8 0,7 1-25 15,1-1-4-15,5-3-10 0,4 3-7 16,5-2-5-16,7-2-9 0,0 1 2 0,5-4 1 0,5 3-6 15,2-3-4-15,-2-1 1 0,5-2 0 0,-4-2-3 16,-3 3-1-16,-4-2-3 0,-5 0 2 0,-4 3 4 0,-2 0-1 16,-9 4 0-16,-1 1-5 0,-9 3 2 0,-1 1-1 15,-5 4-1-15,-4 2-6 0,-7 3 2 0,-1 2 1 16,-3 0-4-16,-4 2 4 0,-3 4-4 0,-1 1 5 0,-1 1 0 16,-1 4-6-16,-2-1 7 0,-1 0-5 0,2 2 7 15,-4-1-4-15,1-1 5 0,-1 0 0 0,-1-1-6 16,-1-2 12-16,0-1-3 0,0-1 3 0,0 2-3 0,-1-3-1 15,2-1 1-15,-1-1-4 0,0-1 7 0,4-1-8 16,-3 2 1-16,2-3-7 0,2 2-14 0,0-1-6 0,2 1-29 16,0-1-16-16,3-3-17 0,-2 2-23 0,4-2-31 15,1-1-30-15,1-4-31 0,3 3-51 0,1-6-58 16</inkml:trace>
  <inkml:trace contextRef="#ctx0" brushRef="#br0" timeOffset="7483.2127">17301 3855 2717 0,'-6'-4'5'0,"-2"-1"25"15,4-1 14-15,-3-2 19 0,4 4 1 0,-4 0 6 0,3 2-4 16,0 0 5-16,2-1-5 0,-1 3-24 0,3 0-12 15,0 0-19-15,0 0-6 0,1 3-5 0,-1-3 3 16,2 1-6-16,0 0-5 0,-2 1-3 0,4 1-1 0,-3-1 1 16,1 3 0-16,3 1 5 0,-2 3 0 0,2 2 0 15,0 2 6-15,2 2 6 0,1 2 1 0,2-1 0 16,-4 4 5-16,6-1-12 0,-3-1 6 0,0-1 0 0,4-2-1 16,-2-1-5-16,1-2-2 0,-1-1-2 0,2-1 8 15,0-2 9-15,-2-2 7 0,1-2 11 0,-1-1 8 16,2-2 9-16,0-2 7 0,-4-3 14 0,4-2-4 0,3-3 4 15,-2-1-11-15,3-3-11 0,0-5-5 0,1 1-2 16,3-3-14-16,-2 0-4 0,0-4-4 0,1-1-7 0,-1-1 6 16,2-3-9-16,1-1 8 0,0-4-8 0,0-2 9 15,2 0-6-15,-1-3-3 0,-1 0 4 0,3 3-4 16,-4 0 6-16,-2 4-10 0,-3 3 0 0,1 3 6 16,-2 4-6-16,-3 1 9 0,-4 3-13 0,0 1-2 0,-1 3 7 15,-1 2-5-15,-1 2 7 0,-1 0-6 0,-2 2 2 16,1 2-7-16,-1-2 4 0,-1 4 3 0,1 1-3 15,0-2 3-15,-2 2-9 0,0 1-6 0,0 1-6 0,1-2-21 16,-1 3-19-16,0-3-36 0,-1 3-31 0,1 0-36 16,0 0-40-16,0 0-54 0,-2 0-40 0,0 0-34 15,1 3-48-15</inkml:trace>
  <inkml:trace contextRef="#ctx0" brushRef="#br0" timeOffset="9452.3995">18250 3681 2334 0,'-3'-3'4'15,"-1"-1"13"-15,1 0 12 0,5-5 9 0,-4 3 5 16,1 1 2-16,-1 3-3 0,0-1 18 0,1-1 6 15,1 1 0-15,-2 2-1 0,4-1-1 0,-2 1 1 0,0 0 6 16,0 0 5-16,1 1-10 0,1 0-15 0,0 0-12 16,-1 0-13-16,-1 1-5 0,2-1-12 0,-1 0-7 0,-1 0-3 15,2 0-6-15,0 1-2 0,-1-1 5 0,1 1-6 16,-1 1 4-16,3-1 2 0,-3 4-4 0,4-2 5 0,-2 1-8 16,-3-1 3-16,3 4-4 0,-1 0 7 0,-1 0-4 15,2 0 4-15,-1 3 2 0,1 0-6 0,2 2 6 16,-2 3 0-16,3-1 4 0,1 3-7 0,-1-1 1 0,2 1-1 15,0 1 5-15,0 0 2 0,-2-1-4 0,2-2 8 16,3 0-10-16,-3-1 16 0,0-1-5 0,-2-2-1 16,3-3-4-16,-2 0 1 0,-1-2 9 0,1-3-2 0,-2 1 19 15,0-3 4-15,2-1 18 0,-1-1 13 0,4-3 5 16,1 0-2-16,-2-4 0 0,4-2 3 0,3-3-14 0,-2-2-5 16,5 0-20-16,-2-3-3 0,-1 0-4 0,1-3 4 15,1-3-6-15,-1 0-3 0,2-2-2 0,-1-3-8 16,2-3 2-16,0-3 1 0,1-2-3 0,3 1-6 15,0 0 3-15,-3-2-8 0,2 3 6 0,-1 1-2 0,0 4 6 16,-3 2-12-16,-1 4 0 0,-2 2 7 0,-2 2-9 16,-2 2 7-16,-1 4-1 0,-1 0 6 0,-2 3-10 15,-2 1 5-15,0 1 0 0,1 3-4 0,-4-1 6 0,2 2-5 16,-4 1 3-16,3 1-7 0,-3-2 7 0,-1 5-1 16,3-1-4-16,-3 0 5 0,2 0-3 0,-2 1 1 15,0 0-13-15,0 1-10 0,0-1-19 0,0 0-8 16,0 0-20-16,0 0-28 0,0 1-28 0,0-1-26 0,-2 1-27 15,2-1-31-15,-1 2-17 0,-1 1-39 0,1 0-46 16,-4 2-50-16</inkml:trace>
  <inkml:trace contextRef="#ctx0" brushRef="#br0" timeOffset="27912.2253">11349 6583 1886 0,'0'-8'17'16,"-2"1"22"-16,-1 0 19 0,3-2 17 0,-4 2 2 15,0-1 14-15,1 3 3 0,1 0 12 0,-1 1 4 0,2-2-8 16,1 2 2-16,-2 1 0 0,0-1 3 0,1 1 3 16,1 2 4-16,0-2 9 0,1 0-13 0,1 3-4 0,0-1-18 15,-2 1-17-15,0 0 0 0,1-1-18 0,-1 2-10 16,2 0-20-16,-2 2-4 0,0-2-4 0,0 2-7 16,0 2 18-16,1 4 0 0,-1 1 2 0,2 0 9 0,0 5 9 15,-1 1-5-15,2 3-1 0,-3 1 6 0,1 0-21 16,-2 1 1-16,1-4 3 0,1 0-11 0,-1 0-1 15,4 0-9-15,-3-5 1 0,3 0-3 0,-1-3 1 16,2-1-5-16,-1-3 3 0,4 0 3 0,0-2-1 0,2-2 9 16,-2-1-5-16,6-4 0 0,2-1 4 0,-1-4-6 15,6-2-4-15,3-4 2 0,1-1-6 0,5-3 3 16,-2-3-3-16,2 1-1 0,2-4 0 0,3 3 10 0,-5-2-5 16,2-1-5-16,-1 0-1 0,1 0-3 0,-1-2 8 15,1-1-1-15,1 1-3 0,-3 1-3 0,0-2 1 16,-3 2 5-16,3 2-3 0,-1 0 4 0,-3 0-1 0,0 4-4 15,-4 0-1-15,1-1 0 0,-3 4 2 0,0 3-3 16,-2-1 6-16,-4 2-8 0,0 2 2 0,2 1 3 16,-5 3 3-16,0-1-5 0,0 2 0 0,-3 1 8 0,-2 2-13 15,2 0-5-15,-2 1-18 0,-3 0-22 0,2 1-17 16,-1 1-28-16,-1 1-28 0,-2 2-30 0,4-2-31 0,-5 2-26 16,0-1-21-16,3 1-9 0,-3 2-35 0,0-1-32 15,0-1-49-15</inkml:trace>
  <inkml:trace contextRef="#ctx0" brushRef="#br0" timeOffset="33226.4778">2841 9648 1668 0,'-1'-6'6'0,"1"1"11"16,0-1 8-16,0 0 5 0,-3 0 10 0,3 2 15 0,0-1 13 0,0 2 18 16,0-1 16-16,3-1 6 0,-3 2 13 15,1-2 13-15,1 3-2 0,0-3-14 0,-1 1-5 0,1 1-10 16,1-1-11-16,-1-1-6 0,-1 0-13 0,2 3-9 16,-1-3-5-16,1 2-5 0,-1 0-7 0,1 1 0 15,0-1-8-15,0 3-3 0,0 0-14 0,-3 0-3 0,2 0-6 16,-2 0 7-16,3 0 1 0,-3 3 1 0,-2-3 7 15,4 5 1-15,0 0 15 0,-1 2 5 0,1 1 10 16,1 1 1-16,0 3 6 0,0 1-12 0,3 3-10 0,-2-2-4 16,-1 3-11-16,2-2-9 0,-2 2-1 0,2-5-5 15,-2 5-10-15,3-7 6 0,-3 2-2 0,2-2-1 0,-2-3 0 16,2 0 2-16,-2-2-6 0,-1-1-3 0,3-1 1 16,-4-1 5-16,3-1 9 0,0-2 6 0,2-1 2 15,-1-1-9-15,3 1 5 0,3-5 5 0,-2-1-2 0,4-4-2 16,3 0-10-16,1-2-6 0,2-3-5 0,2 0 9 15,-2-2-3-15,4 0-7 0,1-1 7 0,-2 4-6 16,2-4-2-16,-2 2 2 0,2-1 7 0,1 1-7 0,0-2-3 16,-2 3 10-16,-1-2-4 0,1 2 1 0,1-1 1 15,-3 4 0-15,-1-1-5 0,-1 3 0 0,-1-2 9 16,-3 5-6-16,0-2 1 0,-1 2-3 0,-3 0 3 0,0 1-4 16,-2 0-2-16,1 1 2 0,-4 1-3 0,1 1-3 15,0 0 5-15,-4 3-1 0,1-1-7 0,-1 1 3 16,-2 1 0-16,1 1-4 0,-2 0-10 0,0 1-8 0,0-1-9 15,0 0-10-15,0 1-16 0,0 0-18 0,0 3-23 16,0-3-26-16,0 3-30 0,0-1-42 0,0 4-46 16,0-2-64-16,0 3-63 0,0-4-90 0</inkml:trace>
  <inkml:trace contextRef="#ctx0" brushRef="#br0" timeOffset="34961.546">5930 9719 2300 0,'-1'-1'18'0,"1"0"20"15,-2 1 20-15,4-3 22 0,-4 0 8 0,0 3 4 0,2 0 2 16,0 0 5-16,-1 1-4 0,1 1-5 0,0-2 0 16,0 0-9-16,-2 0 8 0,2 3 8 0,0-3 11 0,0 0 10 15,0 1-4-15,2-1 0 0,-2 0 8 0,0-1 3 16,3 1-6-16,-1-3-3 0,3 1-9 0,0-3-9 16,3 0-10-16,4-3-17 0,5-4-26 0,5-2-18 15,2-1-8-15,3-2-12 0,6-1-10 0,3-2-9 0,2 0-14 16,2-1-9-16,-1-1-29 0,1 5-24 0,-1-4-27 15,1 1-31-15,1 0-23 0,-3 2-44 0,0-2-35 16,0 1-48-16,1 2-54 0,1-1-93 0</inkml:trace>
  <inkml:trace contextRef="#ctx0" brushRef="#br0" timeOffset="35338.0886">8192 9688 2943 0,'-12'0'4'15,"4"0"11"-15,1-1 29 0,2-6 7 0,0 3 2 16,2 1-2-16,-1 3-1 0,4 0 6 0,0 0 4 0,0 0 15 16,0-1-7-16,0 1 4 0,6-2-2 0,-3-3 5 15,2 1-2-15,3-3-7 0,6-3-8 0,-1 0-25 0,9-2-21 16,0-3-11-16,11-2-6 0,-1 1-22 0,7-1-21 15,3 2-30-15,3-1-39 0,1 0-49 0,1-2-52 16,3 0-55-16,-1 2-62 0,-4-2-49 0,0 2-45 16</inkml:trace>
  <inkml:trace contextRef="#ctx0" brushRef="#br0" timeOffset="43258.0158">10516 10643 2289 0,'-8'0'12'0,"-2"0"13"0,4-5 12 0,-2 2 14 15,2-1 11-15,-2 3 12 0,3 1 6 0,5 0 10 16,0 0 3-16,0 0 13 0,0 0-4 0,0 0 2 0,0 0-3 15,0 0-7-15,0 0 8 0,0 0-4 0,0 0-2 16,0 0-17-16,0 0-4 0,0 0-6 0,0 0-1 16,0 0-4-16,0 0-10 0,0 0 13 0,0 0-7 15,0 0-4-15,0 0 5 0,0 0-4 0,0 0-7 0,0 0 1 16,0 0-1-16,31 13-9 0,-31-13-11 0,0 0 1 16,0 0-7-16,0 0 0 0,0 0 3 0,77 17 1 0,-65-15-1 15,2 0-13-15,7-1 3 0,1-1 0 0,2 3-4 16,4-3-3-16,1 1-1 0,6 1-6 0,1-2 2 15,3-2 4-15,3 1-6 0,1 1 1 0,2 0-4 16,2-3 0-16,1 2-2 0,1 1-3 0,-2 0-2 0,4-1 5 16,-2 1 5-16,-2 0-8 0,-1 0 3 0,-2 0 1 15,-1 1-5-15,-5-1 12 0,-3 0-10 0,-2 1-1 16,-6-1 3-16,-2 3 4 0,-1-3 2 0,-5 0-3 16,-2 1 1-16,-2 1-5 0,-2-1 9 0,0-1-2 0,-2 0-1 15,-3 0-1-15,0 0-4 0,-3 0 2 0,0 0-1 16,-1 0 1-16,-2 0 1 0,1 0-4 0,-3 0 3 15,1 0 0-15,-1 0 0 0,0 0-4 0,0 0 8 16,0 0 1-16,0 0-14 0,0 3 9 0,0-3-1 0,0 0-8 16,0 0-10-16,0 0-20 0,4 0-26 0,-4 0-29 15,3 0-26-15,-1 0-34 0,1 0-52 0,-2 1-51 16,6-1-55-16,-6 1-69 0,4-2-81 0</inkml:trace>
  <inkml:trace contextRef="#ctx0" brushRef="#br0" timeOffset="44949.844">14731 9356 2460 0,'-6'-7'1'0,"-2"-3"15"0,0 3 21 16,-1-3 15-16,2 2 4 0,2 2 0 0,-1 1 2 15,-1 0-1-15,2 0 11 0,-2 2-7 0,1 3-5 0,-1 0-9 16,2-1-5-16,0 0 4 0,0 1-1 0,0 0-1 15,-1-2-15-15,1 4-7 0,0-1-16 0,1 0-11 16,-1-1 4-16,-2 3-7 0,1 2-1 0,-2-1 6 16,-1 2-2-16,-2 1 2 0,-2 0 0 0,-1 3 3 0,0 2 0 15,-2 0 3-15,-5 3 2 0,5-1-9 0,-3 3 11 16,1 0 6-16,-2 2 0 0,2 0-2 0,0-4 3 16,-1 4-1-16,2-2 1 0,1 0 3 0,0-2-4 15,3 0-9-15,1-1 0 0,-1-2 6 0,4 0-7 0,1-2 2 16,0 0-11-16,2-4-34 0,1 2-25 0,0-3-50 15,3 2-54-15,1-4-72 0,-2-1-65 0,3 1-80 16</inkml:trace>
  <inkml:trace contextRef="#ctx0" brushRef="#br0" timeOffset="45307.8878">14153 9486 1411 0,'-7'-5'1'0,"1"1"7"0,3-4 7 0,-1 7-1 16,-1-3 2-16,0 2-7 0,3 3 5 0,1 1 0 0,-3 2-2 16,3 1-4-16,-2 2 0 0,-2 1 4 0,1 2 10 15,-1 2 13-15,-2 2 1 0,2 1 12 0,2 2 5 0,-2 2 3 16,4-2-9-16,-3 2-3 0,3 0-7 0,1-1-5 16,0-2-1-16,0 2-8 0,0-4-2 0,1 0 7 15,3-2 21-15,-3-1 16 0,2-2 3 0,2-1 18 16,0-1 13-16,3-1 13 0,1-1 12 0,1-2-10 15,4 0-13-15,0-2-18 0,7-2-5 0,-4-2-20 16,5 3-18-16,2-4-16 0,1-1-9 0,-1-1-6 0,2 0-4 16,-1-2 3-16,-3 0-5 0,1-1-2 0,0 0 1 15,-1-1 2-15,0 0-5 0,-3-2 5 0,0 0-4 16,1 4 0-16,-2-1-3 0,-3-1 6 0,2 1-1 0,-3 2-5 16,-3-1 0-16,3 1-5 0,-6 2-15 0,0 1-16 15,-2 0-23-15,2 0-25 0,-7 4-30 0,3-2-32 16,-3 2-42-16,-1-1-48 0,2-1-38 0,-4 2-53 15</inkml:trace>
  <inkml:trace contextRef="#ctx0" brushRef="#br0" timeOffset="54209.6383">15493 10385 1996 0,'-1'-3'8'0,"1"2"14"0,-4-3 22 16,4 2 8-16,0-1 5 0,-3 3 4 0,2-3 3 16,-3 2 3-16,4 1 10 0,-1-3-3 0,1 3-13 15,0 0-3-15,0 0-2 0,0 0-7 0,0 3-1 0,0-3-7 16,0 0-17-16,0 0-41 31,0 0 14-31,0 0 12 31,0 0 11-15,0 0-10-16,0 0-1 31,0 0 8-15,0 0-13-1,0 0 8 1,0 0-30 15,-3 8-6-31,3-8 8 16,-5 21 31 0,2 12-9-1,3-30-6-15,0-1 1 0,3-2-2 0,-2 2-2 16,-1-1 1-16,2-1 1 0,0-1-2 0,-2 1 4 0,3 0 1 15,-3-2-7-15,1 2 5 0,-1-3-1 0,4 1-1 16,-3-2-1-16,1 1 2 0,-1-2 2 0,3 2-1 16,-4-1 2-16,1-1 2 0,-1 2-2 0,0 0 5 0,2-1-1 15,-4 0-1-15,2-1-2 0,-1 3 0 0,1-2-2 16,-2 2-2-16,0-1 4 0,1 2-8 0,-1 1 8 16,2-3-3-16,0 3-3 0,0 0 2 0,0 0 1 0,-1 0 4 15,1 0-10-15,0 3 5 0,-2-3-7 0,0 1 1 16,2 0 4-16,-1 2 4 0,-1-2-5 0,1 3-4 15,-3-3 11-15,3 2-1 0,-2 2-4 0,-3 1 2 0,2 0 3 0,1-1-3 16,2 2 0-16,-3-2-4 0,3 0 5 16,1 2-1-16,-2-4 3 0,2 1-1 0,2-2-2 15,-2 1-3-15,0-3 4 0,1 3 1 0,3-2-13 0,-3-2 1 16,1 1 3-16,1-1-1 0,0-1-2 0,2 2 1 16,-2-3-4-16,-2 1 5 0,3-1 8 0,-1-1 3 15,-2 2-1-15,1-1 3 0,0-1 1 0,-2 0 0 0,0 0 6 16,0 0-3-16,-2 1-5 0,0-2 10 0,1 3-4 15,1-1 1-15,-2 2-1 0,1-1 5 0,-3 2-6 16,4-1 5-16,-1 0-1 0,1 1-13 0,0 0 3 0,0 0-1 16,0 1-5-16,-2 0-6 0,2-1 7 0,0 2-1 15,-1-2-4-15,1 1 4 0,0 3 0 0,-3-3-2 0,1 4 2 16,1-2 2-16,-1 1-1 0,2 1 2 0,-2-2 5 16,2 1-7-16,0 1 5 0,-1-5-1 0,2 2-1 15,-1 0 4-15,0-1-5 0,2-2-3 0,-2 2-2 16,0-2 7-16,2 0-10 0,-2 1 2 0,1-3 6 0,-1 3-1 15,5-2-2-15,-5-1 3 0,3 1 1 16,-2 0-1-16,-1-2 5 0,4 0-2 0,-1 0-5 0,-2 0 2 16,1 0 3-16,0-1-9 0,-2 2 6 0,1-1-3 15,-1-1 2-15,0 1 2 0,2 0-2 0,-2 2 1 0,0-1 1 16,1 2 10-16,-2-2-7 0,1 3-1 0,-2 0-1 16,2 0-2-16,0 0 6 0,0 0-6 0,-1 0-2 15,1 0-2-15,0 0-5 0,0 3 4 0,-2-3 2 0,0 2-4 16,2 1 1-16,-1-1 3 0,1 1 0 0,-2-1 0 15,1 3 3-15,-1-3 1 0,0 2-1 0,2-1 5 16,0-1-10-16,0 1 4 0,0 0-1 0,0-3-2 0,2 0-1 16,0 1 5-16,-2-2-4 0,1 1-4 0,-1 0 8 15,2-3-1-15,-2 3-2 0,1-2 6 0,-1 1 1 16,4-1-7-16,-3-1 5 0,1 1-1 0,-1-2 5 0,3-2-9 16,-3 2 3-16,5-2-3 0,-3 1 0 0,1-1 0 15,-3 1 3-15,2 0 3 0,-3 1-3 0,4 0 3 16,-4 2-6-16,0 0 6 0,0 1-4 0,0-1 2 0,-2 1-1 15,4 1 0-15,-4 0-4 0,0-1-1 0,2 1 13 16,0 0-13-16,0 1 2 0,0 0 2 0,-1 1 0 16,1-2-5-16,-2 1 1 0,1 2 2 0,1-1-7 15,-4 3 8-15,3-3 5 0,-2 3-10 0,3-2-2 0,-5-1 8 16,5 2-2-16,-1-1 1 0,1 0 5 0,0-1-4 16,0 0-7-16,1 0 8 0,1-1 2 0,1-1-11 15,-2 0 4-15,1 0-4 0,-1 0-3 0,3 0-2 0,-4 0 5 16,1-1 3-16,1-1 0 0,-1 0 4 0,3 0 2 15,-3-1 3-15,1 0-3 0,-1 2 6 0,3-3 1 16,-3 0-5-16,1-1-4 0,1 3 8 0,-3 0-4 0,0-2-2 16,0 3 1-16,0-2-5 0,-3 0-2 0,1 2 9 15,2-2 1-15,0 2-8 0,-1 0 1 0,-1 1 7 16,0-3 1-16,2 3 7 0,0 0-6 0,-1 0-5 0,1 3 2 16,0-3-1-16,0 0-4 0,0 2-4 0,-2 0 6 15,2 0-10-15,-1 1 8 0,-1 1-2 0,0 1-1 16,1-2 5-16,-2 4 5 0,-1-1-1 0,3-2-7 0,-1-1 6 15,1 2-3-15,1-3-1 0,0 1 1 0,0 1 4 16,0-4-5-16,0 3 1 0,1-3-2 0,-1 2 1 16,0-2-2-16,0 0 4 0,0 0 1 0,2-1-10 15,-2 1 10-15,0 0-1 0,0 0-1 0,0-1 5 0,0 1 4 16,1-3-3-16,-1 3-5 0,2-4 5 0,0 1-4 16,-1 2 1-16,1-3 1 0,-1-1-4 0,3 4-4 15,-3-2-1-15,-1-1 7 0,2 2-1 0,-1 0 2 0,-1 0-4 16,-1-1 1-16,1 3 3 0,0-2 1 0,-2 0-1 15,1 2 2-15,1-3 2 0,-4 3 3 0,4 0 1 16,-1 0 5-16,-1 0-5 0,1 0 5 0,1 3-3 0,-4-2-5 16,3 0-4-16,-1 1-8 0,-2 1-1 0,1 1 2 15,-1-1 3-15,1 3-9 0,2-2 11 0,-4 1-2 16,3 0-2-16,-1-1 7 0,1 3-4 0,2-2-1 0,-1 0 3 16,1-1 2-16,0 1-8 0,0-2-2 0,0 2 5 15,1-3 0-15,-1-1 2 0,0 0-5 0,0 0-3 0,2-1 0 16,0 0 1-16,-1 0 4 0,1-1-4 0,-1 0-2 15,1 1 3-15,1-3-1 0,0 2 5 0,1-1-4 16,-1 0 2-16,3-1-4 0,-5-1 3 0,3 2 9 16,0-2-3-16,-2 0-4 0,0 1-2 0,1-1 6 0,-2-1-5 15,1 3 7-15,0 0-7 0,-1-2-4 16,-1 0 4-16,0 2-1 0,2-1 1 0,-2 0-1 0,0 2 6 16,0-2-4-16,0 2 4 0,-2 0-6 0,2 0 1 15,0-1 8-15,0 2-4 0,0 0-2 0,0 0-6 0,-1 0 9 16,1 2 1-16,0-1-6 0,-2-1 4 0,0 0-5 15,2 0 1-15,0 0 4 0,-1 1 4 0,-2 3-11 16,1-3 0-16,-1 2 0 0,0 0 7 0,-1 2-7 0,0 0 4 16,-2 2-5-16,4-1-3 0,-3-1 9 0,4 1 0 15,1-1 4-15,-2-1-10 0,2 1 8 0,2-1-4 0,-1-1 2 16,-1 0 0-16,3-1-6 0,-3-2 0 0,4 0-3 16,-3 0 0-16,5 0 2 0,-3 0-2 0,2-2-1 15,-2-1-1-15,2 3 0 0,-2-2 5 0,2 0-2 16,-3-1 0-16,2 1-1 0,-2-1 0 0,-1 0-1 0,1 1-1 15,0-2 10-15,-2 1-11 0,1-2 9 16,1 4-1-16,-2-5-3 0,1 4 5 0,-1-1 1 0,0-4 4 16,0 5-8-16,0-3 2 0,0 2-2 0,0-1 6 15,-1 0 3-15,1 0-12 0,-2 2 8 0,1-1 0 0,1 0 3 16,-2-1 1-16,0 3-4 0,1-1 3 0,1 0-5 16,-3 1 4-16,0 1 1 0,1 0-5 0,1-2-2 15,1 2-5-15,-2-1 2 0,0 1-12 0,1 0-7 0,1 0 0 16,-2 0-17-16,2 0-20 0,0 1-20 0,-1-1-11 15,-1 2-19-15,0-1-23 0,1 1-15 0,-2 0-25 16,1 3-11-16,-1-2-20 0,0 2-15 0</inkml:trace>
  <inkml:trace contextRef="#ctx0" brushRef="#br0" timeOffset="57208.4952">15683 10588 1732 0,'-5'-1'12'0,"2"-1"13"0,1-1 12 15,1 1 11-15,-2 0 13 0,3 1 3 0,-4-1 7 16,3 2 14-16,-1-2 1 0,2 2 4 0,0 0 6 0,2 3 0 15,-2-3-12-15,0 2 12 0,1-1 12 0,3 0-8 16,0-1 3-16,1 2-14 0,4 1-10 0,1-3-13 16,1 3 6-16,6-2-12 0,1 2-11 0,-1-1-8 0,0 1-15 15,0-3 4-15,1 2-7 0,-2 0 17 0,2-1-2 16,-1 1 2-16,0-1-10 0,1 0 6 0,-1 0 4 16,4 1 0-16,-3-1-3 0,3 1-9 0,5 0-9 0,-1 1-5 15,2-1 6-15,3 2-1 0,1-2-6 0,4 1-5 16,2 0-1-16,3 1-6 0,0 0 1 0,1 0-2 15,5 1-5-15,-3 0 0 0,2-3-3 0,0 3 2 0,-1 0 4 16,-3-1 0-16,-1-1 7 0,2 2 2 0,-2 0 1 16,-2-2-5-16,2 1 4 0,-1 0-2 0,-3 0-1 15,1-1 3-15,1 0-5 0,-1-1-6 0,0 2 8 16,1-2-1-16,-3 0 3 0,4-1-1 0,-4 2-2 16,1-2-1-16,0-1-2 0,1 2 2 0,-1-1-7 0,0-1 2 15,1 0-6-15,-1-1 5 0,1-1-3 0,-2 2 4 16,2-1 0-16,-2-2 11 0,0 3-3 0,0-4-4 15,-1 3 9-15,0-3-2 0,2 2 0 0,-2 0-5 16,3-1 1-16,-2 1-1 0,1-1-1 0,1 2 4 16,0-2-9-16,1 3-4 0,-1 0 2 0,1 0 7 0,1 0-2 15,-1 0-8-15,-1 0 1 0,-1 3-4 0,2-1 6 16,0-2 2-16,-2 4 3 0,2-2-5 0,1-1 7 16,-1 3-2-16,4 0 1 0,0 0 4 0,1 0 2 15,1 0-2-15,0 1-4 0,-1-1-1 0,1 1-11 0,-1 0 14 16,-2-2 2-16,-1 1-3 0,-2 0-7 0,-4 0 3 15,1 1 2-15,-1-3-3 0,-4 3 8 0,0-3-10 16,-2 1-2-16,-3 1 2 0,0-4 2 0,-1 4 0 16,-5-1-2-16,0-1 5 0,-2-1 3 0,1 2-3 15,-3 1 2-15,0-4-4 0,-3 0 6 0,0 3-6 16,-1-2 2-16,1 0 0 0,-5 1 2 0,1-1-6 0,-4 0 8 16,4-1 0-16,-3 0-7 0,0 2 11 0,-4-2-3 15,2 0-3-15,-1 0-2 0,-2 0 8 0,2 0-13 16,-4 0 2-16,0 0 8 0,2 0-9 0,0 0-13 15,0 0-27-15,-1 0-38 0,1-2-41 0,-2 2-39 0,2 0-65 16,0-1-81-16,0-2-112 0</inkml:trace>
  <inkml:trace contextRef="#ctx0" brushRef="#br0" timeOffset="77816.5886">13342 12393 2740 0,'1'-8'9'0,"1"1"5"16,-2 0 13-16,0-5 0 0,3 4 0 0,-3 1 0 0,-2 2 7 16,1 3-4-16,1-2-7 0,0 1 7 0,0 2-3 15,0-1 11-15,0 2 6 0,0 0 2 0,0 1-12 16,0 0 1-16,0 0-8 0,0 2-13 0,1-1-11 0,1 2-9 15,0 2-13-15,-2 0 7 0,0 5-1 0,0 1 7 16,0 2 5-16,-2 3-2 0,2 4 1 0,0-1 4 16,0-1 1-16,2 0-10 0,-1-2 7 0,4-2 5 0,1-1-2 15,-1-4 3-15,3 0 16 0,0-5 9 0,0 0 22 16,-2-1 9-16,5-1 7 0,-1-3-1 0,-1 3 9 16,5-6 10-16,-2 3-10 0,5-5-8 0,-1 1-19 0,1-4-8 15,5-2-3-15,-1-1-7 0,2-4-11 0,6 0-9 16,1-4-4-16,0-1-8 0,3-4 5 0,2-2 1 15,3-4-9-15,0 1-4 0,0-2 9 0,1-3-2 0,4-1-8 16,-5 2 1-16,0-2 1 0,-2 0-6 0,-1 3 7 16,-1 4 7-16,-4 3-12 0,-1 1 9 0,-5 3 4 15,1 2-2-15,-1 3-7 0,-4 3 11 0,-2 2-2 0,-1-1-6 16,-2 5 11-16,0 0-13 0,-4 0-1 0,2 2 4 16,-4 2 7-16,-1-2-8 0,0 1-7 0,2 1-16 15,-6 1-19-15,3-1-14 0,-2 3-31 0,-2 0-38 16,2 0-48-16,1 0-43 0,-3 4-31 0,2 0-37 15,-1 3-47-15,1-1-51 0</inkml:trace>
  <inkml:trace contextRef="#ctx0" brushRef="#br0" timeOffset="82914.1464">4996 14287 1678 0,'3'0'15'0,"-3"-3"16"15,3 1 31-15,-1-2 7 0,-2 1 16 0,0 1 10 0,-2-1 16 16,4 1 12-16,-4 1-3 0,4 0-3 0,-4-2-20 16,2 3 12-16,-1-2-7 0,1 1-9 0,0 1-6 15,0 0-3-15,0 0-2 0,-2-2-1 0,2 2-6 0,0 0-11 16,0 0-5-16,0 0 4 0,0 0-12 0,-3-1-8 16,3-2-10-16,-3 3-5 0,0-1 3 0,0-1-6 15,-1 1-1-15,0-1-4 0,-1 0-1 0,-2 2 8 0,0-1-5 16,-1 0 1-16,0 1-7 0,1-1 0 0,0 1-1 15,-1 0-7-15,-2 0 8 0,2-2-16 0,-1 4 8 16,1-1-5-16,1 0-4 0,1 0 2 0,-1 1-1 0,0 0 5 16,2-1-11-16,0 1 14 0,2-1-12 0,0 2 3 15,-1-2 1-15,1 3-2 0,-2-1-1 0,1 0-4 0,0-1 6 16,0 0-1-16,-2 1 1 0,0 2-1 16,1-1 0-16,0-1 1 0,1 2-3 0,0 0 6 0,1 2 0 15,0-2-9-15,-1 2 6 0,0-2-3 0,1 6 1 0,2-5-2 16,-4 3 0-16,3-1 5 0,-1-1-1 0,1 2 4 15,1-1-5-15,-3 3 6 0,3-5 0 0,-1 2 0 16,0 0-1-16,0 0-6 0,2 1 6 0,-2-1-3 0,2 0 5 16,0-1 0-16,-1 0-4 0,2 0 4 0,1 3 0 15,0-1 6-15,0 0-7 0,0-3 1 0,-1 5 1 0,1-2-6 16,0 0 7-16,-1 1 2 0,1-1-1 0,1 0-4 16,-1 1 4-16,3-2-3 0,-2 3-2 0,0-3 2 15,1 2-2-15,1 0-5 0,-2 0 6 0,1-1-4 16,-1 2-2-16,0-3 5 0,0 2 4 0,0-1-4 0,1-1 0 15,2 0-1-15,-2 0-2 0,0 0 0 0,2 0 2 16,-3-2-6-16,2 0 4 0,1 0 4 0,0 2-6 16,-1-3-1-16,2 1 4 0,-1 0 1 0,0 2 0 0,2-4 4 15,0 4-2-15,-1-2-3 0,2 0 9 0,-3 0 1 16,2-3-4-16,-1 2-2 0,2 0-3 0,-3-1-1 16,2-1-2-16,-3 1 1 0,1 0-2 0,2 0 9 0,0-3 9 15,0 1 10-15,0 0 2 0,0-2-6 0,-2 3 6 16,4-2-3-16,0-1 1 0,2-1-9 0,-3 1-4 15,4-3-5-15,-2-1 4 0,3 3-2 0,-1-3-5 16,-2 0-2-16,3 0 2 0,-3-1 4 0,1 1-6 0,0-2 2 16,-3 3-6-16,2-3 6 0,-3 1 1 0,-1 0 8 15,-1-2-13-15,1 2 1 0,0-2-1 0,-2 0-1 16,0 0 9-16,1-1-6 0,-1-1-3 0,1-1 0 16,-1-3 5-16,1 1-5 0,-1-2 4 0,1-1-3 0,0-1-6 15,-1 0 0-15,0-1-3 0,0-2-2 0,0-2 0 16,-2 4-4-16,-2-2 4 0,1 1 0 0,-2 0-3 15,-2 1 8-15,-1 1 3 0,0 0-5 0,-2 2-4 16,-1-1 9-16,-2 2-6 0,-3-3-2 0,1 4-5 0,1 0-11 16,-5 1-1-16,1-2-9 0,-3 3-7 0,2 1-9 15,-5 0-16-15,0 2-11 0,-2-2-9 0,-1 5-11 16,-3-2-21-16,0 2-14 0,-2 1-11 0,0 0-25 16,0-1-9-16,-2 3-22 0,3-1-15 0,2 0-28 0,1 2-13 15,2-2-20-15,0 2-31 0</inkml:trace>
  <inkml:trace contextRef="#ctx0" brushRef="#br0" timeOffset="85189.9764">18552 8029 1549 0,'6'-11'18'0,"-3"2"27"0,3-4 31 16,-1 3 23-16,-2 1 20 0,-1 0 8 0,0-2 14 15,-2 5 22-15,1 0 9 0,1-1 0 0,-4 3-16 16,2-2-14-16,0 3-5 0,2 2-5 0,-2-1-7 0,0-1-17 16,1 3-19-16,-1 0-25 0,2 0-18 0,0 0-5 15,-2 0-12-15,1 0 0 0,-1 2-5 0,0-2-3 16,0 1-2-16,2 0 5 0,-2 0-3 0,1-1-1 0,-1 0-3 16,0 1-5-16,0 2-3 0,0-3 3 0,0 4-12 15,-3 0-5-15,3 3 8 0,-1-1-4 0,-3 2 1 0,3 5 3 16,-4 2 2-16,2-1-9 0,-1 5 13 0,0 0-6 15,-4 1-3-15,3 1 1 0,-1-2 3 0,1 1-3 16,0-1 1-16,-1-4 4 0,3-1-7 0,2-3-2 0,-3-1 12 16,4-1-7-16,-1-3-2 0,1 0 3 0,0-5-1 15,0 2 9-15,1-3-2 0,1 3 13 0,0-6-20 16,-2 3 28-16,0-1 2 0,0-2 1 0,1 1-3 16,1-4-9-16,-1 1 9 0,4-4-8 0,-1 0 3 0,1-3-16 15,2-1 0-15,-2-2-4 0,-1 1 7 0,2-2-1 16,1 0-6-16,-2 1 7 0,-1 0 7 0,0-2-11 15,-3 2-1-15,7-2 4 0,-7 0 0 0,2 1-3 0,-1-1 0 16,0 1-3-16,3 2 2 0,-4-1 6 0,1 1 3 16,-1 2-3-16,3 0-8 0,-3 4 7 0,1-1 5 15,-1 1 1-15,-1 2 1 0,0 0 3 0,3 1-3 0,-3 1-2 16,0 2 9-16,0-1-1 0,2 0-4 0,-4 3-7 16,-1-2 6-16,3 2-13 0,0 0 5 0,3 0 4 15,-3 2-13-15,0-2 7 0,0-2 3 0,2 2 4 0,-2 0-10 16,0 0 9-16,0 2 1 0,0-2-10 0,0 0 19 15,0 0-14-15,0 0 9 0,0 0-4 0,0 3 10 16,-2-3 1-16,2-3-2 0,-3 3 5 0,3 0-8 0,3 0 7 16,-3 0 8-16,0 0-10 0,2 0-14 0,-2 0 25 15,0 0-6-15,1-2-3 0,-1 2 8 0,0 0-6 16,0 0-11-16,0 0 10 0,0 0 12 0,0 0-30 16,0-2 7-16,0 2 4 0,0 0-13 0,2 0 1 0,-2 0-2 15,0 0-3-15,2 0-7 0,-2 0 5 0,0 0-5 16,0 0-2-16,0 0 8 0,0 2-8 0,0-2-3 15,0 2-8-15,0-2 4 0,0 3 0 0,0-2-8 0,1-1-3 16,-1 2-9-16,2-2 8 0,-2 2-7 0,0-1 14 16,1 2-8-16,1 2 4 0,0 1 7 0,-1 0-1 15,1 5 10-15,3-2-7 0,-2 4 3 0,3 0 1 0,-3 2 5 16,3-1-7-16,-1 3-4 0,2-1-1 0,-1 3-17 0,2-2-3 16,0 0-1-16,0-2-13 0,1 1 5 15,-3-1-3-15,1-3 3 0,-3-1 10 0,1-4 13 0,-1 1 2 16,1-2 8-16,-3-3 8 0,0 1-6 0,-1-3 6 15,-1 1 0-15,3-2-7 0,-3-1 2 0,0 0 11 16,0 0-3-16,0 1-1 0,0-1 5 0,0-2-7 0,-1 3 8 16,-1-3-1-16,2 2-3 0,0 0 3 0,0-3-7 15,0 1 1-15,2-2-6 0,-1 1 9 0,1 1-8 16,0-2 6-16,-1 2 0 0,-1 0-11 0,4 0-3 16,-3-9 19-1,-1 12-25 1,0 0-4-1,0 0 4-15,-1-17-4 0,1 17-14 0,0 0 1 16,0 0-9-16,0 0-1 0,0 0 4 0,0 0-7 16,0 0 0-16,-24-29-8 0,24 29-1 0,0 0-19 0,0 0-20 15,0 0-17-15,0 0-15 0,0 0-14 0,0 0-4 16,-48-29 9-16,48 29 4 0,0 0 16 0,0 0 20 16,-50-26 20-16,43 22 14 0,3 1 13 0,-1-1 12 15,-1-1 4-15,3 1 7 0,-1 1-2 0,1 1-2 0,3-1 5 0,-1-1 1 16,1 2 9-16,0-2 2 0,1 0-1 15,2 0 7-15,-3-1 8 0,4-5 10 0,-3 2 11 16,1 2 18-16,2-2 14 0,-2-1 15 0,-1-2 11 0,-1 5 12 16,4-2 15-16,-4 2 5 0,0 3-2 0,0-3-5 15,0 2-11-15,0 3-7 0,0-3-3 0,-2 4-16 16,0-3-12-16,2 3-8 0,0-1-8 0,0 1-4 0,0 1-4 16,0-1-10-16,0 0 2 0,0 3-1 0,0-3-12 15,0 0 6-15,0 2-11 0,0-4 5 0,0 2-10 0,0 2 7 16,0-4-11-16,0 2-1 0,2 2 7 0,0-4-14 15,-2 2 7-15,1 4-6 0,1-3 2 0,-2 3 0 16,3 2-1-16,0 0 1 0,4-1 4 0,-1 7 9 16,3-1 1-16,2 1-7 0,2-1 7 0,1 6-7 0,3-2 11 15,1 1-1-15,2-1-5 0,2 0-1 0,-1 1-2 16,3 0 2-16,1-2-1 0,0-2 8 0,2 0-11 16,-3-2 4-16,2 0-2 0,-1-1-2 0,-2-2-6 0,-1-2-4 15,-2 1 4-15,-3-2-12 0,-4-2 7 0,-1 0 1 16,-2 1 7-16,-6-3 7 0,0 0 8 0,-4 0 11 15,0-3-4-15,-4 3 9 0,1 0 4 0,0-1 0 0,-3-2-5 16,-4 1-10-16,-2 0 0 0,-4-2-4 0,-2 2-1 16,-5 0 0-16,-2 0-3 0,-5 2-5 0,-4 0-1 0,3 2 8 15,-6 0-3-15,2 5-4 0,0 0 2 0,0-2-3 16,1 3-2-16,-1 0 4 0,2 1 2 0,3-1-7 16,3-1 4-16,2-2 5 0,1 2-4 0,4-3-6 15,-2-2 6-15,6 2-6 0,16-4-14 31,0 0-15-15,0 0-1-16,0 0-13 0,-44 8 1 0,44-8-8 16,0 0 5-16,0 0-1 0,0 0-8 0,-13-4 0 15,22-1 12-15,5-2 11 0,1-2-2 0,4 1 1 0,-3-2 6 16,2-1 2-16,2 1 4 0,-2-1 15 0,3-1-1 16,-3 0 1-16,0 1 1 0,3-1 9 0,-4 0-7 15,2-1-1-15,1 2 12 0,-3 0-8 0,0 1 2 0,-3 1 2 16,-1 1 3-16,-2 1-2 0,-1 2 4 0,-6 2 2 15,0 1-7-15,0 0 12 0,-3 1 4 0,-1 0 7 16,0 1 3-16,-1 0 7 0,-2 1-3 0,3-1 0 0,-3 2-6 16,-2 0-8-16,-1 2-2 0,-2 7-8 0,-6-2-5 15,-1 5-7-15,-5 2 0 0,0 5 1 0,-3 0 8 16,-2 4 1-16,1-1-4 0,2 2 1 0,4-3-1 0,0 0-2 16,3-3-3-16,3-2-1 0,4-2 3 0,3-1-7 15,2-2 4-15,1-2-2 0,2-2-15 0,2 0-25 16,3-4-29-16,-4 2-48 0,6-3-54 0,-2-2-64 0,4 0-76 15,-1-2-85-15</inkml:trace>
  <inkml:trace contextRef="#ctx0" brushRef="#br0" timeOffset="86032.4244">19707 7745 1078 0,'-8'0'10'0,"2"1"14"16,-3 0 11-16,1-1 16 0,0 5 31 0,-1-3 18 16,0 1 26-16,0 1 25 0,-1 0 19 0,-1 0 14 15,3-2 18-15,-1 1 10 0,0 1-6 0,1-1 8 0,-1-1-11 16,5 1-6-16,-3 0-19 0,6-2-13 0,-4-1-19 15,4 3-15-15,1-3-3 0,0 0-19 0,1 0 0 16,1-3-6-16,1 3 1 0,-2 0-15 0,1 0-9 16,1 0-12-16,0-1-26 0,4-2 4 0,1-1-16 0,6-1-15 15,0-3-10-15,6 0-1 0,6-1-3 0,-1-1-16 16,2-1-16-16,3 0-34 0,5 2-22 0,-5 0-42 16,-5 1-43-16,2-1-55 0,-3 1-59 0,-2 1-64 0,0 1-80 15,-6-1-82-15</inkml:trace>
  <inkml:trace contextRef="#ctx0" brushRef="#br0" timeOffset="86241.8502">19754 7892 3015 0,'-1'3'21'16,"-1"-3"11"-16,2 0 19 0,3-1 1 0,1 0 6 0,-3 1 4 15,2-1 2-15,2-1 4 0,3 2-23 0,5-3-12 0,0 1-16 16,2-2-1-16,1 0-2 0,5 0-8 16,0-1-21-16,0-2-36 0,1 2-49 0,0-2-61 0,-1 1-72 15,1-1-82-15,0 1-90 0</inkml:trace>
  <inkml:trace contextRef="#ctx0" brushRef="#br0" timeOffset="86737.0695">20833 7764 1919 0,'1'-6'23'0,"1"2"35"0,-4-5 30 0,1 1 19 16,-3-1 10-16,-2-4 20 0,-2 6 17 0,-1-2 15 0,-2 1 5 16,-2 2-21-16,-1-2-12 0,-1 1 0 0,0-1-1 15,-1 3-4-15,0-1-14 0,2 4-11 0,-2-2-30 16,3 2-17-16,1 2-14 0,2 0-23 0,-1 4-9 15,-1 2-15-15,0 1-3 0,0 1-8 0,-1 1 6 0,0 4 0 16,1 4-1-16,-1 0 0 0,-2-1-9 0,3 2 7 16,0 1 5-16,2-1 4 0,2 2-8 0,2-3 3 15,-2-2-4-15,5-1 7 0,2 0 7 0,1-2-9 0,0-2 0 16,0-2-1-16,3-2 1 0,3-1 0 0,-2 0 8 16,5-3-10-16,0-1-12 0,3-2-4 0,1-3-21 15,1-1-12-15,4-1-8 0,-1-3-26 0,-1 0-19 0,1 0-2 16,1-2 8-16,-1-1 0 0,-2-2 12 0,0 2 11 0,-2-1 14 15,-1 0 20-15,1-3 13 0,-2 0 14 16,-1-1 4-16,-1 0 8 0,-1 0 5 0,0 0 6 0,-3 0 0 16,0 2 21-16,-2 1 16 0,-2 1 10 0,1 2 15 15,0 3 5-15,-2 1 11 0,0 2 6 0,0 0-1 16,0 5-11-16,0-3-21 0,1 3-16 0,-1 0-16 0,0 3-8 16,0 0-9-16,0-2-13 0,0 3 7 0,2 1 5 15,-1 4 13-15,-1 1 16 0,0 4 9 0,0 0 7 16,5 4-1-16,-4 1 7 0,3 1-3 0,-3 1-10 15,2-1-13-15,1 1-5 0,0-1-14 0,1-2-5 0,1 1-1 16,2-5-8-16,0 3-5 0,-1-5 3 0,3 0-32 16,2-3-44-16,-3-4-49 0,4 1-77 0,-4-6-96 15,1-3-107-15,4-2-122 0</inkml:trace>
  <inkml:trace contextRef="#ctx0" brushRef="#br0" timeOffset="87450.2746">21070 7761 2131 0,'0'3'16'15,"1"-1"40"-15,-1 1 40 0,5-3 23 0,-5 3 18 0,3-1 4 16,2 2 14-16,-4 1 6 0,4 0 7 0,1 0-22 16,-1 0-39-16,3 0-18 0,5-5-12 0,0 0-3 15,-1 0-14-15,6-1-4 0,0-4-23 0,-2-2-17 0,5 0-5 16,-1-2 2-16,0 0-13 0,1-4-19 0,-2 0-8 15,-1 0-10-15,-3-2 1 0,0-5-7 0,0 3 0 16,-3-4-18-16,-3-4-3 0,4-1 10 0,-4-6-5 16,2 1-1-16,-1-5-8 0,-1-3 6 0,2-5-3 15,-3 1 15-15,0-3 7 0,-1 0 6 0,-2-1 22 0,-1 4 21 16,-3 5 20-16,-5 1 22 0,-1 6 15 0,-1 4 12 16,-4 5 12-16,2 6 3 0,-4 2 2 0,1 3-9 15,1 3-12-15,-1 2-24 0,3 3-7 0,3 2-26 16,-2 1-3-16,2 1-4 0,-1 3-15 0,-1 3-2 15,2 4-1-15,-4 4 5 0,1 4-4 0,-2 3 10 16,-2 4-3-16,1 8 6 0,0 3 10 0,-2 1 3 0,4 3 11 16,1 5-4-16,-1-1 4 0,4-2 7 0,1 2 3 15,3 1-6-15,1-4-4 0,3-2-2 0,4-1-12 16,0-3 13-16,4-1-2 0,2-2-2 0,7-4 4 16,1 1-6-16,1-3 5 0,5-2 3 0,3-3 0 0,3-5-13 15,3-1-2-15,-2-3 0 0,0-3-11 0,1-3 6 16,0 1-1-16,2-4-11 0,0-3 6 0,-2 1-4 15,-2-2 11-15,2-2-6 0,-5-3 4 0,3 1-2 16,-3-1 1-16,-1-1 6 0,-2-4-8 0,-1-2 7 0,-2 0-9 16,-1-5-2-16,2 4 0 0,-2-8 7 0,1-3-11 15,-3-2-7-15,2-3-8 0,-1-1-4 0,0-4 0 16,-4-3-2-16,2-3-7 0,-2-3-4 0,-1-2 1 16,0-2 11-16,-2-2 2 0,-4-1 6 0,2 0 1 0,-5 0 10 15,-2 4 8-15,-3 3 9 0,-3 4 3 0,-3 5 13 16,-2 3 11-16,-3 4-1 0,0 4 9 0,-4 2-11 15,1 2 2-15,-3 2-4 0,-1 5-4 0,0 0-10 16,0 2-7-16,0 3-3 0,0 2-11 0,0 4 2 16,-2 2-4-16,2 4-4 0,-3 6 2 0,-1 3-10 0,-1 5 3 15,1 5 2-15,-5 5 7 0,2 3-4 0,-2 9 0 16,0 1 2-16,1 4 2 0,3 1 3 0,2 0 3 16,2 2 1-16,7 0-1 0,1-3 2 0,6 0 9 15,0-5-3-15,6 1 4 0,4-9-3 0,1 1 0 16,5-5-4-16,1-5-18 0,3-2-15 0,3-3-34 0,5-5-44 15,-1-3-63-15,2-6-75 0,1-1-102 0,0-5-117 16</inkml:trace>
  <inkml:trace contextRef="#ctx0" brushRef="#br0" timeOffset="108748.2266">5339 15023 2198 0,'3'2'5'0,"-3"-2"5"16,0 0 6-16,2-5 5 0,-1 5 0 0,-1 0-1 0,0 0 1 16,0 0 1-16,0 0-5 15,0 0-16 1,0 0 47-16,0 0-6 0,0 0 10 16,0 0 5-16,0 0 1 0,0 0 8 0,38 9-3 0,-38-9-4 15,0 0-10-15,0 0-9 0,119 12-10 0,-97-12-3 16,0-1 4-16,-3 1-5 0,0-3-2 0,3 3-3 15,-4-3 3-15,2 2-3 0,-1-1 4 0,0-2-9 0,3 2-3 16,0-3-4-16,-1 5-3 0,3-5 8 0,1 2-10 16,0 2 4-16,0-2-4 0,-2 0 1 0,2 2-3 15,0 0 1-15,-1 0-2 0,1 1-1 0,-4-1 7 16,1 1-9-16,0-1 2 0,-1 1 5 0,-1 0-7 16,-1 1 0-16,-3 0 4 0,1-1-2 0,-2 1-5 0,-2-1-1 15,-3 1 5-15,0-1-4 0,-1 3 8 0,-1-3-4 16,-5 1-1-16,2-1 2 0,-3 0 3 0,-1 0 2 15,1 0-7-15,-2 0 5 0,-2 0 2 0,2 0-2 16,-1 0 2-16,1 0-7 0,-2-1 2 0,2 2 3 0,0-1 5 16,0 0 4-16,-2 0 2 0,-1 3 5 0,2-3-2 15,-3 1 4-15,1 0-2 0,-3 1 1 0,-3-1-2 16,0 3-11-16,-2-4-6 0,-1 5 2 0,-3-1 2 0,-3-1-8 16,0 2 4-16,-4-1-2 0,0-1-1 0,0 3-2 15,-1-2 2-15,-2-1 0 0,2 1-2 0,-1 0 4 16,2 0-3-16,0-2 0 0,0 2-2 0,1-1 3 15,4-2 2-15,-2 2-3 0,1-2 0 0,3-1-1 16,2 0 0-16,-1 0 4 0,4 0 2 0,-1 0-2 0,0 0-3 16,3 0 3-16,2 0-3 0,-2 0 6 0,5-1-3 15,0 1 0-15,1 0-3 0,0-2 3 0,1 1-6 16,1 1-1-16,1 0 6 0,-1 0-7 0,2 0 2 0,0-1-5 16,-2 1 0-16,5-1 2 0,-1-1 6 0,2 2-5 15,2-2 7-15,2 0 2 0,4 1-1 0,-1 0 5 0,4-2-2 16,1-1 2-16,4 1-7 0,0-2 10 0,1 3-11 15,0-2 0-15,3 2-3 0,0 0-4 0,-1-2-1 16,0 1 1-16,-2 3-4 0,-1-3-9 0,-2 2-3 16,-2 0 0-16,-3 0 0 0,0-1 2 0,-3 0-1 0,-2 2 0 15,-4 0 6-15,0-2 1 0,-4 2 9 0,1 0-4 16,-3 0 5-16,0 0 2 0,0 0 6 0,-2 0 0 16,1 0 2-16,-1 2 2 0,-2-2-11 0,0 0 4 15,-2 2-8-15,-2 0 1 0,-3 0-1 0,0 2-2 16,-2 0-4-16,-2 1 4 0,0-1 8 0,-2 0 1 0,1 1 2 15,-1-1-2-15,4 2 1 0,-4-2 4 0,4-1-1 16,0 0-6-16,4-2 6 0,-1 2-1 0,3 0-5 16,2-2-9-16,0 0-22 0,2-1-14 0,3 0-25 15,0 0-15-15,-2 0-47 0,2-1-54 0,0 2-54 0,0-2-55 16</inkml:trace>
  <inkml:trace contextRef="#ctx0" brushRef="#br0" timeOffset="111294.4845">7515 15155 2368 0,'-1'0'17'16,"-2"0"19"-16,0 0 6 0,3-3 12 0,0 1 21 16,-3 0 6-16,1 2 14 0,0 0 7 0,2 0-8 15,-1 0-8-15,1 0-2 0,0 0-6 0,0 0-20 0,0 0-2 16,0 0-4-16,0 0 0 0,0 0-4 0,0 0-6 15,18-2-2-15,-18 2 1 0,0 0 6 0,0 0 1 16,0 0-11-16,0 0-7 0,162-10-3 0,-124 8-7 16,3 1 0-16,0-3-2 0,4 0-15 0,2 1-3 15,3-3 3-15,-2 2 0 0,4-3-4 0,-2 0 2 16,3 2 1-16,-1 0-5 0,0 0 9 0,-1 1-8 0,-2 2 2 16,1-2 5-16,-6 2-3 0,2 1 4 0,-8 0-4 15,-1-2 0-15,-4 3-6 0,-3-1 9 0,-3 1-2 16,-2-2-11-16,-3 1 10 0,-3 1-18 0,0 0 11 0,-3 0 2 15,-2 0 1-15,-1-1 1 0,1 1-3 0,-6 1 12 16,1 0-9-16,0-1 12 0,-2 2-14 0,-1-2 4 16,-6 0 20-1,0 0-24 17,0 0-17-32,0 0-36 0,0 0-30 0,0 0-61 15,0 0-64-15,0 0-80 0,0 0-94 0,10 0-92 16</inkml:trace>
  <inkml:trace contextRef="#ctx0" brushRef="#br0" timeOffset="112418.2019">11112 14384 1985 0,'3'-8'19'16,"0"1"18"-16,-3 0 21 0,2-1 17 0,-2 2 24 16,0 2 12-16,0-2 10 0,-2 3 5 0,0 1-7 0,1 1-8 15,-2-2-16-15,1 3-14 0,-1 0-18 0,-2 0-9 16,-3 3-10-16,4-2 0 0,-3-1-12 0,-1 4-1 15,0-1-9-15,-1 2 12 0,-1 0-5 0,1 0 3 16,-2 2-4-16,3 0-2 0,0 1-3 0,3-1-4 16,-3 0 5-16,4 3-18 0,2-3-1 0,-1 2-4 15,3 1 6-15,0-1-1 0,1 0-1 0,1 0 3 0,3 1 3 16,0-1 13-16,1 1-4 0,3 2 7 0,1 0 0 16,1 0 1-16,3 1 0 0,2 0-1 0,0 0-3 15,2 4-9-15,2-5-1 0,-1 5-4 0,1-5-4 16,-1 5-1-16,-2-5 1 0,-2 1 1 0,0-2-4 0,-3-1-3 15,-3 1 3-15,-1-1-1 0,-2-2-1 0,-3 1-10 16,1-1 14-16,-4 1-5 0,0 2 0 0,-4-2 8 16,3 1-5-16,-6-1 0 0,1 1 2 0,-3 1 11 15,-2-1-16-15,1-2-6 0,-6 2-4 0,5-3-25 0,-4 0-10 16,0-2-30-16,1-2-20 0,1-1-32 0,-1-2-36 16,3 0-31-16,1-3-49 0,1-1-20 0,3-3-31 15,0-1-12-15,4-4-26 0,-1-3-6 0,4-2 16 16</inkml:trace>
  <inkml:trace contextRef="#ctx0" brushRef="#br0" timeOffset="112640.2212">11227 14400 1099 0,'9'-14'25'0,"1"0"37"15,1 1 21-15,-2 2 28 0,0 3 24 0,0 1 19 16,-5 2 25-16,3 1 17 0,-1 0-12 0,-1 4-32 16,-1 0-13-16,0 0-17 0,-3 1-21 0,2 4-1 15,1 1-10-15,-1-1 11 0,0 3 5 0,0 2 9 0,5 4 5 16,0 1 0-16,-3 2-4 0,1 2-11 0,2 1-7 15,0 2-32-15,0-1-13 0,0 1-12 0,0-1-11 16,3 1-15-16,-3-3 5 0,3 1-12 0,0-3-5 16,-2-1 10-16,1 0-8 0,1-2 2 0,-3-5-7 0,0 3 0 15,1-4-26-15,-3-3-24 0,1 1-33 0,-4-5-51 16,-1-1-45-16,1 0-62 0,-3 0-79 0,0-1-74 16,-3-5-46-16</inkml:trace>
  <inkml:trace contextRef="#ctx0" brushRef="#br0" timeOffset="113133.1254">11327 14580 1657 0,'-2'-2'20'0,"2"1"28"0,0-1 25 15,2 2 15-15,-1-2 2 0,1 2 2 0,-1-1-2 0,3-1 6 16,0 2-18-16,-3-1-33 0,6-1-27 0,-2 1-16 16,3-2 1-16,1 1-8 0,-1-1-6 0,5 2-26 15,-3-2-29-15,3 2-17 0,-1-1-28 0,2 1-20 16,-2-1-30-16,1 0-26 0,0 4-13 0,-2-4-9 0,1 2 9 15,0 0 7-15,-2-1 25 0,2 1 23 0,-3-2 19 16,2 2 32-16,-3-2 25 0,-2 0 25 0,2-1 18 16,-2 0 29-16,-1-1 19 0,-2 0 15 0,1 3 28 0,-1-3 20 15,-2 0 19-15,1 0 24 0,0 3 24 0,-1-2 3 16,1 2 5-16,-2-2-1 0,1 1-11 0,-1 0-15 16,0 2-24-16,4 0-22 0,-4 2-26 0,0-1-19 15,2 1-12-15,0 1-11 0,0 1-12 0,-1 3 4 0,2 0 15 16,1 3 8-16,-1 0 10 0,-2 2 3 0,6 0 2 15,-2 1 0-15,1 0 11 0,-2 0-8 0,3-1-4 16,1 0-4-16,-2 0-1 0,2-2-1 0,0 0-5 16,2-1-10-16,-3-1-7 0,-1-3 5 0,2-1-6 0,-1 0-6 15,-1-3-6-15,0-1-3 0,-1-1 2 0,0-1 7 16,0-4-3-16,0 2-4 0,-2-4-6 0,3 2 13 16,-3-5 2-16,-2 3 10 0,1-4 0 0,-4 0 4 15,1 2 11-15,-1-2 7 0,-4-3-2 0,0 1-2 0,0 0-6 16,-1-3-10-16,-1 0 0 0,-1 1-9 0,1-1-11 15,-2-1 4-15,1 5 4 0,3-1-2 0,-2 2 4 16,0 0 0-16,0 5-4 0,3 1 4 0,0-2-3 16,1 5-8-16,-1-2-2 0,3 3-25 0,-1-1-20 0,3 2-31 15,0-1-38-15,0-2-39 0,0 4-40 0,2 0-56 16,-1-1-46-16,2 0-19 0,4 2-9 0</inkml:trace>
  <inkml:trace contextRef="#ctx0" brushRef="#br0" timeOffset="113714.0833">12132 14517 1678 0,'4'2'19'0,"-4"-2"25"16,0-2 25-16,0 1 23 0,-5-1 17 0,2 0 17 16,-3 2 18-16,1 0 15 0,-2-1-1 0,3 1-9 15,-4 1-3-15,0-2-21 0,3 2-7 0,0-1-13 16,1 2-24-16,0-2-9 0,0 3-20 0,1 0-16 15,1-1-20-15,1 5-6 0,-1-2-6 0,0 2-4 0,2 3 6 16,0 1-3-16,0 2-3 0,2-1 5 0,0 3-4 16,1 1 3-16,1-1-1 0,1-3-2 0,1 2 3 15,1 0 0-15,1-5 9 0,1 0-8 0,-1-2-7 16,2-1-6-16,0-3-12 0,-2-2-5 0,2-4-17 0,1-1-8 16,-2-2-25-16,3-3 2 0,-2-3-11 0,2-3-3 15,-3 1 8-15,4-1 1 0,-4-2 6 0,-1 0 1 16,2-2 17-16,-2 0-10 0,-4 1 20 0,1-5-3 15,0 1-1-15,1-2-5 0,-4 0-6 0,2-3-5 0,-2-2 4 16,0-3 9-16,1 1-6 0,-3-1 17 0,0-1 11 16,0 1 27-16,-2 1 26 0,1 2 23 0,-3 4 16 15,1 2 16-15,2 4 7 0,-5 3 5 0,2 4-3 16,1 3-11-16,2 4-9 0,-1 2-14 0,0 1-22 16,2 2-12-16,-1 1-3 0,1 2-11 0,1-2-7 0,-1 4-2 15,2 3 7-15,0 1 4 0,-1 3 8 0,2 3 8 16,2 3 5-16,1 3 4 0,1 0 3 0,1 3-1 15,0 3-13-15,4-1-4 0,-2 1-1 0,-1-2-11 0,7-1-3 16,-5-1-1-16,5-1 4 0,-3 0-2 0,4-2-1 16,-1-2 5-16,1-2 0 0,-1-2-1 0,3-2-1 15,-2-3 4-15,1 1-7 0,0-5 3 0,-1 0 0 16,0-2-3-16,0-1-4 0,-1-2 7 0,-1 0-2 0,-2-1-5 16,2-1 2-16,-3 0-1 0,-2-1 3 0,-2 1-1 15,-2 2 7-15,-1-1-6 0,-4-1-1 0,-1 0 10 16,-3 0-10-16,0-1-1 0,-3 1 5 0,-1-2-9 15,-2 1-26-15,-3 2-22 0,-1-3-27 0,-4 3-42 0,-5 0-34 16,1 0-62-16,-6 1-80 0,-2 0-64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2T10:31:36.1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9223 9951 1798 0,'-2'0'34'0,"2"0"39"0,2 0 26 0,-1 0 36 16,-1 0 22-16,2 0 33 0,-2 0 13 0,1 0 22 0,1 0-29 15,-2 0-25-15,0 0-13 0,2-2-25 0,-1 0-17 16,1-2-27-16,3 0-17 0,0-5-18 0,2-2-1 16,1 0-7-16,5-4-9 0,2 3-7 0,3-7 1 0,2 1-6 15,6-1 11-15,2-5-3 0,4 4-6 0,4-1-3 16,2-4-2-16,5 1-9 0,1 0-6 0,2 1 5 15,0-4-19-15,1 4 9 0,-2-1-2 0,0 2-4 0,-5-2-4 16,-1 6 10-16,-3 0-1 0,-2 2-7 0,-4 1 12 16,-5 5-22-16,-6-1-14 0,0 3-13 0,-5 3-27 15,-1-2-45-15,0 2-43 0,-5 0-61 0,2 1-76 16,-2-1-88-16,2 2-101 0</inkml:trace>
  <inkml:trace contextRef="#ctx0" brushRef="#br0" timeOffset="696.1124">11162 8811 2658 0,'0'-9'10'0,"-5"1"16"0,-1-1 10 0,3 2 4 0,-2 1 0 15,-1 2 0-15,-2 1-1 0,-1-1 1 0,-1 4 2 16,2 0-10-16,-3 0 4 0,0 0 12 0,0 4 1 16,-5-1 18-16,2-1 7 0,-4 3 16 0,4-2-11 0,-3 4-10 15,2-2-13-15,1-1-12 0,1 4-3 0,3-3-20 0,2 2-2 16,0-2-19-16,3 4-2 0,-1-6 5 0,4 5-1 16,1-3 0-16,1-1 6 0,0 4 14 0,3-4 7 15,0 1 11-15,1-1 10 0,3 4 5 0,1-1 0 16,3-1 1-16,2 3-3 0,1-5-10 0,5 3-9 15,3 1-9-15,1 0-14 0,3-2-1 0,3 4 4 0,1-1-6 16,-4 1-8-16,4 2 2 0,0-1-4 0,-3 1-1 16,-2-1 8-16,1 4-9 0,-7-1-2 0,0-1 1 0,-2 1 8 15,-3-1-6-15,-2 1 1 0,0-2-1 0,-6 2-4 16,1-2 9-16,-2 0-2 0,-2 0 1 0,1-1-6 16,-4 0 7-16,0-1 5 0,-2 0-3 0,-3 0 10 15,1 1-9-15,0-3 1 0,-1 0-1 0,-3-1-15 0,-1-1-17 16,1 0-39-16,0-2-39 0,1-3-63 0,-4-1-48 15,5 0-69-15,-2-4-69 0,0-3-73 0,-3 3-67 0</inkml:trace>
  <inkml:trace contextRef="#ctx0" brushRef="#br0" timeOffset="911.702">11407 8722 3039 0,'2'-4'16'0,"-2"4"32"0,1-3 14 15,2 2 7-15,-3 1 4 0,0 1-11 0,0-1 1 16,0 3-3-16,0-1-18 0,0 2-28 0,4 2-12 16,-1 3 1-16,-2 0 1 0,4 4 27 0,3 3-3 15,-2 1 7-15,2 7 2 0,-1 1-4 0,2 1 1 0,0 2-12 16,0 0 2-16,1-1-13 0,-2 2-3 0,0-3-4 16,0-2-19-16,1-4-43 0,0-1-55 0,0-4-71 15,-1-3-80-15,-4-2-96 0,1-3-80 0</inkml:trace>
  <inkml:trace contextRef="#ctx0" brushRef="#br0" timeOffset="1294.465">11387 8931 2277 0,'0'-4'4'0,"-2"2"6"0,2 0 6 0,5-1-4 15,-2 1 0-15,-1-1 4 0,1 3-8 0,4 3 8 16,0-3-6-16,2 3-3 0,4-1-4 0,0 3 10 0,4-1-7 15,-1 4 1-15,3 1 6 0,-2-1-5 0,5 2 7 16,2 1-2-16,-2-1-6 0,2 0-13 0,1-1-8 16,-1-1-36-16,-1-1-27 0,-2-2-31 0,0-3-23 15,-4-1-15-15,-3-2-4 0,0-1 2 0,-4-3 16 0,-4 1 30 16,1-4 31-16,-1 1 30 0,-3-3 24 0,-5-2 21 16,1 0 25-16,-4 0 16 0,-1-2 21 0,0-2 12 15,-3 0 19-15,-1-1 7 0,-1-2 16 0,1 0 11 16,-4-1-2-16,3-1 8 0,-5 0-2 0,5 0 9 0,-2 1-2 15,-1-1 8-15,3 4-9 0,2-2-7 0,-1 1-4 16,4 4-15-16,1 2-20 0,0 0-15 0,1 2-16 16,2 1-17-16,0 3-7 0,2 1-13 0,0 1-13 0,0 4 0 15,0-3-3-15,0 3-9 0,2 0-7 0,-2 3 7 16,0-3-17-16,2 0 7 0,-2 3 2 0,4-1-8 16,-2 2 9-16,2 1 0 0,0 1-14 0,0 0-37 0,4 2-35 15,0-1-54-15,2 0-57 0,-1 0-64 0,2-1-84 0,0-2-68 16</inkml:trace>
  <inkml:trace contextRef="#ctx0" brushRef="#br0" timeOffset="1819.5894">11947 8756 1985 0,'-5'-8'25'0,"0"0"20"0,-2-1 19 0,4-2 21 0,-5 1 17 16,1 3 6-16,-2-1 6 0,0-1 2 0,1 4-9 16,-5-2-2-16,5 4-7 0,-1-1-16 0,0 1-16 0,1 0 1 15,0 3 1-15,3-1-10 0,-1 2-18 0,3-1-19 16,-1 3-13-16,3 0-5 0,-2 2 0 0,3 1-7 16,-4 5-7-16,3 1 9 0,1 2 4 0,-3 2-2 15,3 2 3-15,1 1 3 0,1 0-3 0,3 1 5 16,-1 1 1-16,3-3-6 0,2 1 0 0,4-2 5 15,-2 0-5-15,3-3-1 0,1-2-2 0,2 0-5 0,0-5 5 16,-1 1 2-16,3-3 1 0,-3-2-3 0,3-3 4 16,-3-1-5-16,1-1 4 0,-4-4 5 0,1-1-2 0,-2 1-3 15,1-2-3-15,-4-4 2 0,3 0 1 0,-3 0 2 0,-3 0-4 16,1-3 4-16,-2 0-10 0,-2-1 3 16,-2-1 1-16,-1 0-10 0,0 0-8 0,0 0 4 15,-3 0 1-15,2-2-11 0,-4 2-6 0,1 3-12 16,-2-1-16-16,1 0-21 0,-2 4-37 0,-1 0-40 0,0 5-42 15,0 2-51-15,-6 0-48 0,1 1-51 0</inkml:trace>
  <inkml:trace contextRef="#ctx0" brushRef="#br0" timeOffset="7916.0805">2664 9835 864 0,'-3'-3'11'16,"0"-2"11"-16,-3-1 8 0,3 3 15 0,-2-1 5 15,-1 0 12-15,1 0 13 0,0 2 13 0,-1-1 5 0,1 1 9 16,0-1 8-16,-1 0-5 0,3 1 9 0,-2-2 6 16,1 2-8-16,-3-2 5 0,4 0-9 0,-2 2-3 15,-1-1-12-15,2-1 4 0,-3 1-7 0,2 0-10 0,0 1 4 16,0-1-13-16,-1-1-4 0,3 3-12 0,-5 0 1 16,2 0-3-16,1-1 0 0,0 1-4 0,-1-1 2 15,0 0 2-15,1 2-5 0,0 0 5 0,0-3-10 16,-1 3-7-16,1 0-6 0,-2-2-4 0,0 2-5 0,1-2-7 15,1 2 0-15,-4 0-7 0,4 0 4 0,-1 0 1 16,-1 3 4-16,1-2-2 0,-2-1-2 0,2 3 0 16,1-1 1-16,-1 0 1 0,-1 1 5 0,1 0 1 0,-2 1-8 15,0-1 4-15,0 1 5 0,-1 1-6 0,1 0 1 16,0 2 5-16,-3 1-4 0,3-3-6 0,-2 2 7 16,1 3-2-16,0-3-3 0,1 2 5 0,0-1 3 0,-1 1-6 15,0-1-1-15,1 1 4 0,2-1-5 0,-2 2-5 16,2-3 0-16,0 3-3 0,-1-3 3 0,2 3-1 15,-2-1-2-15,2 0 0 0,0-1 5 0,2 2 4 0,-2 0 3 16,-1-1-1-16,0 3-3 0,3-3-3 0,-2 2 0 16,0-1 0-16,2-1-3 0,-2 0-2 0,3 1-5 15,-1-1 0-15,-1 0-2 0,4 0 3 0,-2 1 3 0,2 1-4 16,-3 0 1-16,1 1 11 0,1 1-9 0,1 0 1 16,-3 2 2-16,-1-1 3 0,3 3-3 0,-1-1 9 0,2 0-5 15,0 1-6-15,0 0 14 0,2 0 2 16,-1 0-2-16,1-1 4 0,3 1 3 0,-4-3-7 0,3 1 4 15,-1-3 2-15,3 5-9 0,-2-4 1 0,0 2 0 16,2-2-1-16,2 0-3 0,0 0 0 0,-2 0-1 0,2-1-5 16,2 0 2-16,-1 1-5 0,2-4 4 0,-3 3-3 15,3-1 2-15,-3 0 1 0,2-1 0 0,2-1 3 16,-4 1-5-16,2 0 5 0,0-2-3 0,2 1-7 16,-1 0 4-16,4-1 2 0,-3 1-2 0,3 0-6 0,0-2 9 15,2 2-7-15,2-1 3 0,0 0 9 16,0-3-12-16,0 3-5 0,0-4 3 0,1 4 4 0,0-3-7 15,0-1 3-15,-2 1 0 0,0-1-4 0,1-1 4 16,-1 0 2-16,1-1-2 0,-3-2-1 0,-1 3 5 16,1-3-4-16,1 0 0 0,1 0 1 0,-4-3-3 15,2 3 3-15,-2-1-5 0,-1-1 3 0,3 0-2 0,-4 1 5 16,4-1-3-16,-3 0 3 0,1-1 0 0,2-1-4 16,-4 1 8-16,1-1-4 0,1 2 0 0,0-3-2 15,-1 2 0-15,-2-1-5 0,-1 0 0 0,4 0 4 16,-3-1-5-16,-1 1 1 0,2-1-2 0,-1 1 2 15,-1-2-1-15,2 1 3 0,-2 0 5 0,2-2-7 0,-2 2-2 16,1-3 8-16,0 1 2 0,-3-2-1 16,1 1 2-16,2-1-2 0,-3 1-3 0,0-1 6 0,0 2 2 15,1-3-5-15,-2 2 0 0,-2-1-3 0,1 0 1 16,1 0-5-16,-2-2-3 0,-1 2 0 0,2-3-2 16,-1 0 2-16,0-1-3 0,0 1-2 0,2 2 0 0,-5-2 10 15,4 0 0-15,-1 0 1 0,-2 3 3 0,0-2-1 16,1 0 4-16,0 1 3 0,-3 1 0 0,1-1-10 15,-2 2 8-15,0-2-6 0,-2 1 3 0,1 0 3 16,1-1 2-16,-4 0-1 0,2 2-1 0,0-1 2 16,1 1-5-16,-2-1 8 0,-1 1-3 0,1-2-5 15,-3 2-5-15,2-3 2 0,0 2 0 0,-2-1 6 0,1-1-3 16,0-1-2-16,0 2-1 0,2-1 3 0,-4-1 3 16,2 0 1-16,0 1-4 0,0 1-2 0,2-2 4 0,-2 4-6 15,2-2 8-15,-3 1-6 0,3-1-3 16,-1 1-2-16,0-1 7 0,-1 3-2 0,0-1-3 0,-1-1 2 15,0 1-2-15,-1 3-2 0,1-1-4 0,-2-1 7 16,-1-1-9-16,2 4 6 0,-4-4-1 0,2 1 1 16,-2 1-1-16,1-1 8 0,-2 0 3 0,4 0-5 0,-4 2 2 15,0-2 0-15,2 0 0 0,1 1 4 0,-4 2 4 16,2-3-10-16,0 2 4 0,-3-2 3 0,4 2-2 16,-2 0 2-16,2-2-5 0,-1 2 2 0,-1 0 0 0,4 2 0 15,-4-1-2-15,2-1 1 0,0 2 1 0,-4 2-5 16,3-2 9-16,-2 1-7 0,-1-2-4 0,1 3 3 15,-2-2 5-15,0 2-4 0,1-1 6 0,1-2-7 0,-2 3 0 16,2 1 7-16,0-1-2 0,1-2-1 0,0 3 0 16,0-2-1-16,1 2-4 0,1-3 1 0,1 3 9 15,-2 0-10-15,3-2-2 0,-3 2-3 0,3 0-6 16,0 0-6-16,0 0-3 0,-1 0 0 0,1 0-29 0,1 2-20 16,-1-2-19-16,-1 3-24 0,-1-1-33 0,1 0-24 15,0 0-40-15,-1 3-48 0,0-2-41 0,-2 4-41 16,2-1-55-16</inkml:trace>
  <inkml:trace contextRef="#ctx0" brushRef="#br0" timeOffset="14225.3167">2924 10527 2426 0,'2'0'4'0,"-4"0"6"0,2-2 7 0,3 1 1 16,-3-1-1-16,0 2 2 0,0 0 1 0,0 0 3 16,0 0 0-16,0 0 8 0,0 0 0 0,0 0 7 15,0 0-1-15,0 0 0 0,0 0-6 0,0 0-2 0,0 0-4 16,12 4-27-1,-12-4 28 17,26 11 1-32,-26-11-3 0,0 0-4 15,0 0 2-15,52 19-1 0,-46-16-1 0,2-1-1 16,0 1 1-16,-1 1 1 0,0-4-4 0,3 5 4 0,-2-2-1 16,6 0 6-16,-3-2 9 0,-1 2-2 0,5-1-5 15,-2 0 1-15,1 0 4 0,2-1 6 0,0 2-5 16,0-2-2-16,1 2-12 0,1-3 2 0,2 0 3 0,2 0-6 15,2 0-5-15,-2 0-8 0,2 0 5 0,1 0-1 16,2 0-4-16,1 0-3 0,-3 0-3 0,-1 0 6 16,2 0-4-16,-1 0 4 0,0 0-7 0,-1-1-4 15,-2 1 2-15,0 0-2 0,0 0-1 0,2 1-5 0,-3-1 4 16,-1 0-2-16,2 0 1 0,-1 0 2 0,1 0 1 16,-3 0 3-16,3 0 4 0,-3 0-1 0,1 0 4 0,0 0-6 15,0 0 2-15,-1 0 7 0,0 0-1 0,3 0-4 16,0 0 3-16,-1 0-5 0,1 2 3 0,3 0-3 15,-1-1 7-15,1 1-8 0,-4 0 0 0,4 1 2 16,-3-2-1-16,0 1 7 0,-4 0-5 0,2 1 1 0,-1-1-6 16,0 2 7-16,0-3 1 0,-3 1-1 0,1 1-7 15,-1-1 4-15,0 1-4 0,0-1 4 0,1 1-1 16,-4 0-2-16,4-2-4 0,-2 3 2 0,-2 0 3 16,0-1-3-16,3-2-2 0,-3 4 2 0,2-1 1 15,-2 0-3-15,-1 0 7 0,1-1-4 0,0 2-4 0,1 0-2 16,-3-1 3-16,2 0 1 0,-2 1-3 0,-1 0 4 15,-1 1-3-15,0-1 3 0,1-1-3 0,-1 4 4 16,-2-1 0-16,2 0 2 0,-2 2-4 0,3 0 1 0,0 0 0 16,-2 0-4-16,1 1 6 0,-1 0-7 0,-1-1 10 15,1 1-4-15,-1-3 2 0,0 3 0 0,-1-3-3 16,-1 3 5-16,1-3 5 0,2 1 1 0,-2 0-9 16,1 0-1-16,-2 0 5 0,1 0-4 0,0-2 1 0,-1 2-2 15,0 0-1-15,1 0-2 0,-1 0 5 0,0 1 5 0,2 1-5 16,-2-1 1-16,0 0 4 0,0 1 0 15,1-2 3-15,0 3-7 0,-3-2 1 0,2 0-7 16,0 1 5-16,0-1 3 0,-2 1-7 0,2-1 1 0,-1-1-4 16,-1 3 12-16,2-2-5 0,-3 0 8 0,1 2 4 0,0-2 4 15,-1 0 6-15,1 2 6 0,-1-2-1 16,1 0-1-16,-3-1-2 0,4-2-4 0,-2 2-7 0,-2-2-2 16,0 0 2-16,1-1-9 0,1 1 1 0,-2-1-3 15,1 1 10-15,1-1-5 0,-2-3 6 0,0 3-9 16,2 1 4-16,-2-5 0 0,1 4-3 0,1-1 10 0,-2-2-14 15,2 1 9-15,-2 0-7 0,0-3 5 0,0 4-6 16,0 0 3-16,0-1-13 0,0 0-35 0,0 0-33 16,0-1-52-16,1 0-64 0,-2-2-91 0,1-1-110 15</inkml:trace>
  <inkml:trace contextRef="#ctx0" brushRef="#br0" timeOffset="14664.1244">4683 11243 2403 0,'-1'3'8'0,"2"-3"12"0,1-3 17 0,-2 2-4 16,0-1 3-16,0 4-1 0,3-1-1 0,-3-1 2 0,0 0-13 15,0 0-8-15,0 0-12 0,0 3 1 0,3-1 2 16,0 3 4-16,0-3 12 0,4 3 1 0,-1 3 2 15,2 0 1-15,3 1 0 0,0 3-3 0,4 0 0 16,0 0-2-16,2 0-14 0,-2-1-1 0,3 0 8 16,2-2-7-16,0 2 1 0,-1-5-1 0,-1 1 1 0,0-2-1 15,1-1 5-15,-1-1-1 0,-1-2-8 0,-1 2 4 16,0-3-2-16,-4-1 4 0,4-2-3 0,-3-1 1 16,1 0-1-16,-3 0 0 0,0-3 5 0,0 2-6 15,-1-4 2-15,-2 2-4 0,1-2 1 0,-1 0-4 16,-2-3-4-16,1 0 4 0,-1 0-4 0,2-2 4 0,-3-1-5 15,1 0 2-15,0-1 6 0,-1-1-6 0,1 2 4 16,-3 1-4-16,2 2 3 0,-3 3 15 0,1-2 11 16,-1 7 5-16,-2-1-2 0,0 0 5 0,-2 2 0 15,2 2 2-15,0-2-4 0,-2 0-18 0,1 2-4 16,1 1-9-16,0-1-3 0,0 1-1 0,0-3-14 0,0 3-22 16,0 0-23-16,0 0-22 0,0 0-38 0,0 0-35 15,0 0-41-15,0 0-55 0,0 0-49 0,0 0-53 16</inkml:trace>
  <inkml:trace contextRef="#ctx0" brushRef="#br0" timeOffset="18350.1553">5082 11275 1254 0,'-2'0'13'15,"4"0"5"-15,-2 1 10 0,0-2 10 0,-2 1 11 0,2 0 8 16,2 0 10-16,-2 0 10 0,0 0 6 0,0 0 14 16,0 0 11-16,1 0 5 0,2 0 2 0,-3 0 6 0,1 0 3 15,-1-3-4-15,0 3-11 0,2 0-23 0,-2 0-11 16,0 0-18-16,0 0-10 0,0-1-8 0,0-2-2 16,2 3-7-16,1-1-3 0,0 0 7 0,2-1-12 0,0 0 5 15,0 0 2-15,2-1-6 0,-1 1-2 0,4-2 1 16,-2 0-4-16,1 0 3 0,1 0-1 0,0 0 2 15,0-2-3-15,2 2 1 0,-1-2-11 0,3 1 0 16,-3 0-4-16,3-2-5 0,-1 2 0 0,1-2 1 0,0 2-4 16,2 0-3-16,-3 1 3 0,2 0-6 0,0 0 7 15,-2 0 1-15,1 0 1 0,-3-1-2 0,3 1 1 16,-1 1 1-16,-1 1-2 0,1-1 5 0,-2-1-4 16,3 0-2-16,-4 3 1 0,2-3-4 0,-1 0 6 0,2 0-3 15,-2 0-2-15,2 3 2 0,-1-4 0 0,3 3 3 16,-4-3 0-16,4 1-2 0,-2 1 1 0,1-2 5 15,-3 4 3-15,-1-3-3 0,2 1-1 0,-2-1 2 0,1 1-4 16,-2 1 6-16,-1-2-3 0,2 3-4 0,-1-2 2 16,1-1 1-16,-2 4 0 0,3-3-3 0,-3 1 6 15,3-1-3-15,-2 1 0 0,1-1 3 0,1 2-4 0,0-2 3 16,0 2 2-16,2-2 1 0,-1 0-8 0,-1 2 3 16,2 0-3-16,-2-2 0 0,0 3 2 0,0-2 1 15,0-1-5-15,-1 3 5 0,1-1-1 0,-3 0 3 16,1 0-4-16,0 0-1 0,-1-2 3 0,-1 2-1 15,-1 1-4-15,2-1-4 0,-2 1 9 0,1-3-3 16,-1 3-1-16,1 0 4 0,0-1-5 0,0-2 5 0,-1 3 5 16,2-2 6-16,3 0-9 0,-3 1 1 0,3-2 2 15,0 2-5-15,0-1 8 0,3 0-5 0,-1 1 3 16,0 1-10-16,1-3 2 0,0 3 2 0,2 0 2 16,-2 0 3-16,2 0-7 0,0 0-5 0,-1 0-3 0,1 0 11 15,0 0-3-15,-2 0-2 0,2 0 2 0,-3 0-3 16,1 0 1-16,-3 0 1 0,3 0 0 0,-4 3-6 15,-1-3 7-15,2 0 1 0,-1 1-5 0,-2-1-2 16,0 0 3-16,-1 2 2 0,0-1 4 0,1-1-1 0,0 1-6 16,-2-1 1-16,0 0 5 0,1 0 2 0,-1 1 1 15,0-1-3-15,2 0-4 0,-2 0 2 0,1 0-1 16,1 3 2-16,1-2 2 0,-4-1-1 0,1 1 1 16,1 1 5-16,0-1-8 0,0-1 7 0,1 3-2 0,0-3-7 15,1 1 1-15,-1-1 6 0,-3 3-6 0,3-3-5 16,1 1 10-16,-1 0-7 0,-3 2 6 0,3-2 2 15,-3 1-6-15,4-1-6 0,-1-1 1 0,0 3 5 0,1-1 0 16,-1 0-3-16,2 0 1 0,-1-1-1 16,2 3 6-16,-1-1 3 0,2 1-4 0,-2 1-2 0,1-3-2 15,-2 2 4-15,1-2 3 0,-2 3-4 0,-2-2-2 16,2 1-4-16,-2 1 5 0,-1-1-5 0,0 0 7 16,-2 0-4-16,2 1-5 0,-2 1 4 0,0 0 1 0,0-1 0 15,0 2 7-15,-1 1 4 0,-1-1-1 0,1 0 8 16,-2 3 1-16,0 0-1 0,0-2-2 0,0 0 8 15,0 1-7-15,0-2-4 0,0-1-5 0,0 2-9 16,1-1 6-16,-1-2 0 0,2 2-3 0,-2-2-8 16,0-1 7-16,2 1-1 0,-2 0 5 0,1 0 5 0,1-1-11 15,0 1 8-15,-2-2-4 0,1 0 6 0,-1 1-7 16,2-1 0-16,-2 1 1 0,1-1-1 0,1-1 0 16,-2 1 0-16,0-1 2 0,3-2-5 0,-3 3 7 15,0-1 1-15,0-2-2 0,0 2-1 0,0-2 4 0,0 0-11 16,0 0 8-16,0 0 5 0,0 0-9 0,1 0-2 15,-1 0 4-15,0 0 1 0,0 0-2 0,0 1 3 16,2-1-30-16,-4 0-44 0,2 0-36 0,2 1-57 16,-2-1-66-16,0 2-86 0,0-1-96 0</inkml:trace>
  <inkml:trace contextRef="#ctx0" brushRef="#br0" timeOffset="24989.5218">6270 15093 2472 0,'-3'1'5'0,"1"-2"8"16,1-1 5-16,1-1-4 0,-2 1 2 0,1-1 2 15,-3 6-1-15,3-6 3 0,-2 3-5 0,1 0-5 0,2 3 0 16,0-3 11-16,0 2-1 0,2-2 3 0,-2 0 0 16,3 3-2-16,-3-3 10 0,3 2 13 0,-1 0 20 15,1-2-3-15,0 0 15 0,1 3 2 0,0 1 4 16,2-2-1-16,-1 1-2 0,1-1-3 0,2 1-21 0,0 0 4 16,0-1-7-16,2 1-5 0,0-1-4 0,1 0 6 15,1-1-9-15,3 0-11 0,0-1 0 0,2 1-12 16,0 1-4-16,2-2-3 0,3 0 3 0,0 0-8 0,1 3 4 15,2-2-4-15,2 0-3 0,-2 1 3 0,2 0-7 16,0 1 7-16,1 0-7 0,0 1 2 0,1-1-3 16,-2 0 3-16,0 1 2 0,2-1-4 0,-3 1 4 15,3-1-1-15,-4-2-1 0,2 0 3 0,-2 1 2 16,-2 1-3-16,-2-3-2 0,0 0 6 0,0 0-4 16,-4 2-5-16,2 0 4 0,-6-2 6 0,2 1-5 0,-4 0-1 15,-1-1 4-15,2 0-7 0,-5 1-1 0,1-1 10 0,-2 0-11 16,0 0 3-16,-1-1-1 0,0 1 4 15,-2-1-7-15,-1 2 11 0,-1-2 3 0,-1 1-11 0,2 0 13 16,-2-1-9-16,0 1 1 0,-2 0-17 0,1-1-20 16,2 2-28-16,-1-3-34 0,-1 0-37 0,1 2-58 0,-2 0-58 15,4 0-61-15,-4-3-70 0,4 1-63 0</inkml:trace>
  <inkml:trace contextRef="#ctx0" brushRef="#br0" timeOffset="30719.6534">9643 14495 1369 0,'-9'-5'9'0,"-2"-2"13"0,2-3 9 0,0 0-2 15,0 1 11-15,1 0 7 0,0 1 0 0,-1-1 5 16,0 1-3-16,3-1-10 0,-5 2 3 0,2-2 10 15,-1 0 6-15,-2 0 10 0,0 1 19 0,1 0 4 0,-3-1 6 16,1 1 2-16,-1-3-6 0,2 4-11 0,-4-3-14 16,2 2-15-16,0-3-16 0,-3 4-9 0,0-1-17 15,-2-1-3-15,0 2-5 0,2-1 1 0,-5-1 6 16,0 1 5-16,-2 1-6 0,1-2 3 0,0 1 10 0,-2 0-4 16,-1-1 0-16,1 2 6 0,-1-1-8 0,1 1-7 15,0-1 10-15,-2 1-4 0,-1-2-6 0,1 2 0 16,-1-3 2-16,-2 5-5 0,0-4 3 0,-2 1 3 15,-1 1-6-15,1-3-3 0,-1 2 7 0,1 0 7 16,-3 0-2-16,2 0 1 0,-1 1 0 0,1-2-3 0,-2 2 5 16,3 1-1-16,-1 1 7 0,-2-3-10 0,2 0 0 15,-2 3-4-15,2-2 4 0,-2-1-5 0,2-1-9 16,0 2 8-16,1 0-16 0,1 1 8 0,-3-3 8 0,1 4-7 16,0-2-5-16,0 0 7 0,-2 0 5 0,1 1-5 15,-3-1 0-15,4 2 4 0,-2 0-8 0,-3-1 5 16,3 1 4-16,-3-1-9 0,4 0-2 0,-1 3 4 15,0-4 5-15,2 2-6 0,-2 0-3 0,2 2-3 16,-2-2 0-16,2 1 7 0,-2 1-1 0,2-1-3 16,0-1-3-16,-1 2 8 0,0 0-1 0,0-1 7 0,-1 2-2 15,-2-3-1-15,0 3 2 0,-1-1 3 0,-1 0 8 16,-2 1-4-16,1-1 5 0,-1-1-6 0,-1 3 7 0,0-3-4 16,0 1 1-16,-1-1 0 0,2-1-9 15,-3 2-10-15,3-2 2 0,-2 1 6 0,0-1-7 0,2 0 4 16,-1 1 0-16,2-2 2 0,0 2 4 0,0 1 5 15,0-1 3-15,0 1-7 0,-1-2 5 0,2 3 1 16,-1-3-4-16,-2 4-1 0,4-3-8 0,-5 1-1 16,2-1-10-16,0 4 11 0,-1-2-3 0,2-1-2 0,-2 1-1 15,3 1 0-15,-4-1 0 0,4 2 6 0,1-2 6 0,-3 1-9 16,0 0-1-16,1-2-1 0,-2 3 9 16,2 0 1-16,-3 0-1 0,-1 0-3 0,-2 3-3 15,-1-3-1-15,1 0 3 0,-2 1 0 0,0-1-3 0,0 0-4 16,-1 1 0-16,3-1 4 0,-3 0 2 0,3 0 4 15,0 0-7-15,2 0 1 0,0 0 0 0,1 2 6 16,1-2 0-16,0 2 1 0,1-1-6 0,0 1 3 0,2 0 4 16,-1 1-4-16,-1-3-1 0,5 3-3 0,-4-1 5 15,2 1-2-15,-1 0-1 0,-1-2-4 0,4 1 2 16,-3 0 4-16,4-1 0 0,0 2-7 0,0-1 3 0,2-2-3 16,0 2 3-16,1-1-5 0,-1 1 5 0,1 0 0 15,0 0-1-15,1 1 9 0,1 0-15 0,0 1 10 16,0-1 1-16,0-1 4 0,1 3-7 0,1-2 1 15,3-1-2-15,-2 2 3 0,2-1 5 0,1 2-6 0,0-3-1 0,2 3 1 16,0 0-1-16,0-1-1 0,3-1 3 16,-3 2-6-16,3 0 3 0,0 2-6 0,2-3 10 15,-1 3-5-15,-1-3-2 0,3 2 6 0,-1 0-8 0,0 0 4 16,2 0-4-16,0 1 11 0,0-2-12 0,0 2 3 16,2 2 3-16,0-3-7 0,-1 3 6 0,3-4 9 0,-3 5-10 15,4-3-7-15,-1 2 2 0,0-1 12 0,0-1-5 16,1 2-3-16,1-1-2 0,-2-1-9 0,3 0 12 15,-3 0 2-15,3 1 0 0,3-3-9 0,-1 2 5 16,-3-2 4-16,4 2 7 0,0 0-9 0,0-2-4 16,0-2 9-16,2 4-1 0,-3-4-4 0,3 2 0 0,0-1-2 15,1 0-6-15,2-3 9 0,-3 4 4 0,3-1-6 16,-3-3 4-16,3 2 1 0,0-1 1 0,0 0 0 16,0-2 2-16,0 0-5 0,0 0 0 0,-2 0 1 0,2 0-2 15,0 0 6-15,0 0-5 0,0 0 6 0,0-2-8 0,0 2 2 16,0-1 5-16,2 0-5 0,-2 1 2 15,0 0-4-15,-2 0-12 0,2 0-14 0,2-1-13 16,-2-1-29-16,0 1-49 0,-2 1-36 0,-1-2-54 0,3-1-54 16,-3-1-58-16,-1 1-66 0</inkml:trace>
  <inkml:trace contextRef="#ctx0" brushRef="#br0" timeOffset="31112.4006">2924 13808 1528 0,'-2'0'18'0,"1"0"7"15,1 0 7-15,0-3 9 0,0 2 5 0,0 1 1 0,1-1 2 16,-1 2 7-16,0-2-12 0,2 2-6 0,-2-1-5 16,0 1-8-16,0-1-6 0,2 2 1 0,-1-1-1 0,-1-1-5 15,0 5-7-15,0-1 7 0,0 2 9 0,0 3 8 16,-1 0 1-16,-1 4 5 0,0 2 8 0,1 2 2 15,-1 4 14-15,-1 1 4 0,1 0-4 0,1 2-3 0,-1 1-5 16,0-1-3-16,1-2-8 0,1 1 0 16,0-3-8-16,1-4-9 0,1 1-7 0,0-3 3 0,-1-3 15 15,4 0 7-15,-3-3 12 0,4-1 7 0,0 0 9 16,0 0-1-16,2-2 8 0,1-2-6 0,1 2-8 0,0-5-7 16,3 3-12-16,1-1-11 0,-1-4-13 0,4-1 2 15,-1 3-7-15,4-5 5 0,1 2-10 0,2-3 0 16,-2 2 0-16,6-3-2 0,-2-2 1 0,2 2-6 0,0 0 1 15,-1-3-7-15,-1 4 7 0,0 0-19 0,-3-1-16 16,-2 2-20-16,-2 0-20 0,-3 0-22 0,-2 2-18 16,-3 1-26-16,-1-2-31 0,-2 3-19 0,-1-1-30 0,-3 2-39 15,-1-3-40-15,-1 4-32 0</inkml:trace>
  <inkml:trace contextRef="#ctx0" brushRef="#br0" timeOffset="32460.1826">2315 14993 1233 0,'0'-2'15'0,"2"2"21"0,1-4 23 0,0 3 19 16,-3-3 16-16,0 4 24 0,1 0 18 15,-2 0 6-15,2-3 4 0,-2 3-3 0,2 0-8 0,-1 0-10 16,-1 3 1-16,2-3-15 0,-2 0-8 0,2 2 1 15,-2-2-7-15,1 0-20 0,0 0-9 0,1 2-8 0,-1-2-11 16,0 0-10-16,0 0-9 0,0 0-6 0,2 0-16 16,-2 1 12-16,0-1-12 0,2 0 9 0,-1 1-4 15,1-1 16-15,-1 2 7 0,3-1 4 0,-1-1 10 0,2 0-10 16,1 0 14-16,2 0-7 0,1 0 3 0,3 2-15 16,0-2-3-16,2-2-6 0,4 2-7 0,-2 0 4 15,6-1-7-15,1-2-2 0,2 2-9 0,4-1-2 0,1 0-1 16,0-1 5-16,3-1-7 0,2 1 3 0,0 0-5 15,0-1-1-15,1 1 3 0,2-1 2 0,-2 0-2 16,1 2-9-16,-1-3 6 0,-3 3 0 0,2-2 5 16,-1 1-6-16,-2 2 8 0,-2 0-1 0,-4-2-2 0,-1 3 6 15,-1-1-2-15,-4-1-2 0,-5 1-5 0,-3 1 9 16,-1 0-5-16,-4-1-4 0,-3 1 5 0,0-1 4 16,0 1-6-16,-4 0 4 0,0 1 0 0,0 0-3 15,0-1 3-15,-3 0-1 0,2 0 1 0,-1 0-11 0,2 0 7 16,-2 0-12-16,1 0 0 0,1 0-9 0,0 3-23 15,-2-2-23-15,1-1-33 0,-1 3-41 0,-3-2-37 16,2 2-50-16,1 0-58 0,-1-1-70 0,-3 1-61 16</inkml:trace>
  <inkml:trace contextRef="#ctx0" brushRef="#br0" timeOffset="43504.4577">3586 14476 1941 0,'-8'-3'8'0,"-4"1"13"0,2-3 16 0,4 0 5 15,-4 1 3-15,-1-3 0 0,3 4 0 0,-1 0 7 16,-1 0 5-16,2 1 0 0,0 0-5 0,2 1 9 16,-3-2 3-16,4 2 10 0,-3-1 6 0,3 1-8 0,0-1-3 15,-2-2-9-15,2 1-5 0,0 2-13 0,0-3-3 16,0 2-7-16,-2-1 4 0,-1 0-3 0,3-1-2 15,-3 0-2-15,-1 0 0 0,-2 0 7 0,1 1 1 0,-2-2 4 16,0 1-3-16,1 0 14 0,-4 1-3 0,2 0 2 16,-1-1-5-16,1 1 1 0,-1 0-1 0,1-1-1 15,-2 1-8-15,2-2-7 0,0 2-1 0,-1-1 0 16,1-1-4-16,-1 3-10 0,1 1 2 0,1-3-2 0,-1 2-1 16,2 0-1-16,-3 1 2 0,1-1-10 0,-1 2 1 15,1 0 3-15,-1-1-8 0,1 1-1 0,0 1 3 0,0-1-6 16,-2 3-3-16,0-1 2 0,0 0 3 0,-2 2 1 15,-2-3-2-15,1 3-1 0,0 0 3 0,0 0 0 16,-2 1 0-16,-1 0-2 0,3 2 1 0,-2-3 4 0,1 2-1 16,0-1 1-16,-3 1-5 0,2 1 2 0,-1-3 2 15,0 1 1-15,-1 0 0 0,3 1-4 0,-3 0 6 16,0 0-5-16,1 0 3 0,-2-1-3 0,1 2 3 16,0 0 0-16,-1 0 2 0,1-2-8 0,-3 2 3 0,1-2-2 15,1 3-3-15,2-4 7 0,-1 1-4 0,0 1 1 16,1-3 1-16,2 2 1 0,-1 0-5 0,2 0 8 0,-1-3-2 15,2 4-2-15,-2-2-2 0,2 1 2 0,-1 0-1 16,1 2 2-16,1-4 3 0,0 3-1 0,2 1 0 0,-3-2 5 16,2 2-1-16,0-1 6 0,2-1-5 0,-3 2 5 15,3 0 2-15,-2 0-7 0,2 3 3 0,-1-5-1 16,1 5 3-16,0-3-8 0,-1 1 2 0,3 1-2 16,-1-2-5-16,2-2 5 0,2 4 0 0,-1-1-5 0,4-3-2 15,-1 2 2-15,4 0-1 0,-1-1 1 0,1 2 6 16,-1 0-4-16,3 2 1 0,-3 2 5 0,3 3 9 0,0-1 1 15,0 3 5-15,0 2-3 0,0-1-2 0,1 3 5 16,1 0-3-16,1 2 2 0,2-2-7 0,-3 1 1 16,4 2-2-16,-1-2 3 0,4 2-2 0,-1-2 0 15,2-1 2-15,0-1 3 0,2 2-2 0,3-2-4 16,-2-2 13-16,2 1-12 0,0-1 7 0,2 0 3 0,-1 0 1 16,3-1-7-16,-1-1 3 0,2 0-2 0,-1 1-6 15,-1-3 7-15,0 2-14 0,0 0 1 0,-2-2-3 0,0-2 2 16,1 1-5-16,-4-2 5 0,1 1-11 0,-3-2 8 15,5 1 6-15,-2-2-5 0,0 0 0 0,-1-1-3 0,2 1 1 16,1-2 1-16,3-2 6 0,-3 3-3 0,3-2 2 16,3 0-4-16,-3-1-2 0,3-1 6 0,0 1-2 15,4-2-4-15,-4 1 1 0,3-3 3 0,0 0-4 0,1-1 4 16,-1 0 0-16,1 0-5 0,-1-1 5 0,0 0-1 16,-1-2 3-16,-1-1-7 0,0 4-2 0,-1-5-2 0,0 1 6 15,0 1-1-15,0-2-3 0,-3 1 0 0,1-1-3 16,0 0 5-16,0-1 1 0,2 0-3 0,-4-1-3 0,2 1 1 15,-2-1 0-15,4 1 6 0,-3 0-8 0,0 0 6 16,0-1-4-16,1-1 2 0,-1 3 5 0,0-3-1 16,1 3-2-16,0-2-2 0,0-2 5 0,0 1-10 15,1 1 3-15,0 0-3 0,1-3-1 0,-1 4-6 0,-1-5 0 16,2 3-4-16,0-1 1 0,-3 2-2 0,2-3 5 16,-2 1-2-16,3-1-5 0,-3 0 5 0,0 0-1 15,0-1-8-15,1 0-7 0,-2 0 2 0,-1-2-14 16,-1-1 6-16,0 3 2 0,0-3-3 0,-1 1 0 0,-2 0 1 15,-1 1 6-15,1-1-8 0,-2-1 1 0,-1 0-6 16,-1 2-1-16,-2-1-11 0,2-1 1 0,-1 1-6 0,-3-3-15 16,-2 4-9-16,3-2-11 0,-3-1-21 0,-1 1-18 15,-1-1-12-15,-1 3-29 0,0 0-17 0,-1 1-19 16,-1 0-21-16,-1 1-34 0,-1 3-55 0</inkml:trace>
  <inkml:trace contextRef="#ctx0" brushRef="#br0" timeOffset="46880.664">16981 6009 547 0,'0'0'35'0,"0"0"4"0,0 0 7 16,0 0 10-16,-23 0 5 0,23 0 10 0,0 0 11 16,0 0 7-16,0 0-21 0,0 0-5 0,0 0 2 15,0 0-8-15,-27 3 9 0,27-3 5 0,0 0-5 0,0 0-1 16,0 0 5-16,0 0 6 0,0 0 4 0,0 0 10 15,-25 5 1-15,25-5-7 0,0 0 5 0,0 0-5 0,0 0 15 16,0 0-3-16,0 0-3 0,0 0-6 0,-22 7 0 16,22-7-5-16,0 0 1 0,0 0 3 0,0 0-9 15,0 0-6-15,0 0-7 0,0 0-2 0,-23 10-5 0,23-10 1 16,0 0-10-16,0 0-9 0,0 0 1 0,0 0 4 16,0 0 3-16,0 0 12 0,-12 7-4 0,12-7 3 15,0 0 4-15,0 0-1 0,0 0-5 0,0 0 3 16,0 0-4-16,0 0-13 0,12 9 2 0,-12-9-3 0,39 16 2 15,-22-14 0-15,7 3 0 0,3 0-9 0,4-4-1 16,6 5-1-16,4-4 0 0,3 3-6 0,7-1-9 16,0-1-4-16,7 2-1 0,0-1-2 0,-1-1-3 0,2 2-5 15,1-1-1-15,1 0 1 0,-2 0-5 0,2-1 3 16,-4-1 1-16,3 1 5 0,0-1-11 0,4-2 13 16,-6 0-8-16,2-1-5 0,0-1 12 0,-1-1-2 15,-1-1-9-15,1 0-1 0,1 0 12 0,-5-2-11 0,5 1 4 16,1 0 4-16,-3 2-6 0,0-2 4 0,-2 1 1 15,-3 1 2-15,-7 0-5 0,2-1-1 0,-10 1 4 16,-2 2 1-16,-6-2-3 0,-3 3-4 0,-7-1 6 16,-4-1-3-16,-2 2 7 0,-6-2-3 0,-3 2-6 15,2 0-13-15,-7-2-34 0,0 2-27 0,0 0-57 0,-5 2-60 16,-2 0-92-16,-2-4-103 0,-7 4-139 0</inkml:trace>
  <inkml:trace contextRef="#ctx0" brushRef="#br0" timeOffset="57514.8612">16552 5173 2311 0,'0'-3'8'0,"-1"0"25"0,-3 1 21 16,4-5 16-16,-1 3 10 0,-2 0 8 0,1 3-1 15,0-2 10-15,2 3-5 0,-1-1-24 0,1 1-15 0,1 1-22 16,-1 1-11-16,2-1-11 0,-2 0 6 0,2-1-13 15,-2 3 2-15,0-1-1 0,1 1-6 0,2 0 12 0,-3 2 17 16,2 2 19-16,0 4 9 0,-2 4 15 0,1 5 6 16,-1 6 13-16,-1 5 9 0,1 6-1 0,0 6-8 15,-4 4-5-15,1 7-9 0,-2 3-7 0,1 0-7 0,-1 6-9 16,-3-2 0-16,2 0-3 0,-2-1 3 0,1-2-6 16,0-3-1-16,0-4-1 0,4-4-8 0,-3-4 9 15,2-4-5-15,1-3 2 0,3-2 2 0,-1-3-2 0,1-4-3 16,1-3-3-16,1-2 7 0,3 1-13 0,0-5-5 15,-1-1-3-15,3-5-14 0,0-2 0 0,0 1-2 0,-1-3-1 16,-1-1-4-16,-2-4-2 0,5 1 4 0,-8-1-6 16,3-1 6-16,-1-1-7 0,-2-1-2 0,0 0 1 15,0-1-6-15,0-1 0 0,0 0-23 0,1 0-26 0,1-1-40 16,-2-2-51-16,1-1-58 0,1-5-76 0,-2-1-75 0,2-5-94 16,-2 0-75-16</inkml:trace>
  <inkml:trace contextRef="#ctx0" brushRef="#br0" timeOffset="58230.0598">16595 5092 2484 0,'-2'0'2'0,"2"0"23"0,0 0 10 0,3-2 6 15,-1 0-12-15,-2 4-5 0,0-1 5 0,0 0-3 16,0-1-6-16,3 0-18 0,-1 3-7 0,2-3 8 15,5 0 19-15,0 0 17 0,2 0 9 0,8-3 17 0,2 3 8 16,4-2 0-16,6-2-3 0,6 0-10 0,5 0-4 16,4 0-9-16,10-1-14 0,2 2-16 0,5-2-10 15,7 0-2-15,6 1-7 0,2-2 4 0,3 4-5 16,6-2 4-16,5 1 1 0,4 0 6 0,5 1 1 0,4-1-1 16,2 2 6-16,2-2-3 0,5 0 4 0,1-2-7 0,4 1-4 15,1-4 1-15,2 1-2 0,-2-3 8 0,-1-1-5 16,1 1-1-16,-2-2-5 0,1-1 0 0,-2-1 6 15,-4-1-6-15,1 1-1 0,-4-1-7 0,-2 2 3 16,-1 0 2-16,-3 0 2 0,-5 2 2 0,-5 1-4 16,-3 1 1-16,-5 1 6 0,-9 3-3 0,1 0-1 0,-7 0-4 15,-6 1-1-15,-5-2-4 0,-5 2 2 0,-5-1 1 16,-3 1 4-16,-5-2 1 0,-1 4 2 0,-3-3 6 16,0 2-1-16,-2-1-3 0,-1 0 1 0,2 0 3 0,-3 0-9 15,0-1 1-15,2 0 5 0,-5 1-5 0,-1 1 4 16,-1 0 0-16,-1 1-1 0,-4 0-5 0,-2 0 3 15,0-1 6-15,-6 3-12 0,0 0 2 0,-5-1 3 16,-3 1 4-16,0 0-5 0,-5 0 4 0,2 0-1 16,-5 1-5-16,1 1 7 0,-1-2-3 0,0 1-3 0,0-1 0 15,2 2 1-15,-1-2 4 0,-1 2-5 0,2 0 4 16,1 4-7-16,1 1 11 0,1 4-5 0,-1 4 7 16,-1 4 12-16,0 9 2 0,0 3 7 0,-3 8 0 15,-3 7 5-15,0 6-5 0,-4 6 0 0,0 3-9 16,-3 2-11-16,2-3-6 0,-2 4-2 0,1-6 3 0,1-1-4 15,0-8-1-15,2 0 0 0,2-6 9 0,-1-5-1 16,0-4 5-16,0-3-4 0,0-1-9 0,-2-6-22 16,0-2-35-16,1-5-41 0,0 0-71 0,1-2-70 15,-1-4-111-15</inkml:trace>
  <inkml:trace contextRef="#ctx0" brushRef="#br0" timeOffset="59029.6427">20173 5579 2323 0,'0'-1'15'0,"-1"1"16"0,-2-2 13 0,1-3 23 0,1 3 21 16,-1 0 13-16,0-1 11 0,1 1 17 0,1-1-12 15,1 1-13-15,1-5-13 0,1 0-9 0,3-3-9 16,1-2-6-16,2 0 2 0,5-5-11 0,1-2 2 16,3-1 7-16,7 0-5 0,0-3-3 0,8 3-6 0,6-4-8 15,6 0-9-15,7-2-7 0,4-2-3 0,9-1-11 16,5 0 4-16,6 0-4 0,3-2-7 0,5-1 2 16,3 4 0-16,3 0-5 0,-2 3-1 0,4 3 4 0,1 3-7 15,0 3-1-15,-1 7 4 0,-2 4-3 0,-1 3 1 16,-3 4-1-16,-1 3 1 0,-3 4 1 0,-2 4 7 15,-5-1-7-15,-3 4-4 0,-5 1 6 0,-4 0-9 0,-6 5 1 16,-4 0-3-16,-5 0-3 0,-2 3-14 0,-7-2-8 16,-1 1 4-16,-3 0-12 0,0-2-7 0,-5 3-7 15,-2-4-5-15,-1 1-9 0,-2-3-3 0,-3-1 6 16,-4-1-13-16,3 1-5 0,-8-2-13 0,0 0-13 16,-1-2-26-16,-3-3-28 0,0 0-34 0,-4-3-52 0,2 1-51 15,0-3-73-15</inkml:trace>
  <inkml:trace contextRef="#ctx0" brushRef="#br0" timeOffset="59434.1916">22457 4904 2943 0,'-5'-3'0'15,"0"1"7"-15,5-1 20 0,2-3-7 0,1 6-2 0,-1-1-4 16,1 1-2-16,4 1 0 0,2 3-5 0,5-2-5 16,2 1-21-16,3 2 7 0,6 2-1 0,4 2 13 15,2 2-3-15,3 0 6 0,1 4 1 0,-1-1-1 16,5 3-1-16,0 2 8 0,-5-2 0 0,0 1-10 15,1-1 4-15,-5-1-2 0,-4 1-1 0,1 1 4 0,-7-2-4 16,-2-4-7-16,-4 5 3 0,-3-5 0 0,-2 3 3 16,-5-1-6-16,0-1 3 0,-4-1-6 0,0 2 4 15,-4 1 1-15,-2 0 2 0,-1-1 4 0,-1 3-5 16,-4 0 3-16,1-1-3 0,-5 1 4 0,3 3-4 16,-4-3 5-16,1 0-1 0,-1 0-4 0,3 0 0 0,-4-2 2 15,6-1 5-15,-2-2-2 0,1 2 1 0,3-2-27 0,-1-2-41 16,5-1-47-16,1-1-54 0,0-1-91 15,0-4-97-15</inkml:trace>
  <inkml:trace contextRef="#ctx0" brushRef="#br0" timeOffset="68027.5974">20336 7185 1690 0,'-10'0'6'16,"-2"0"16"-16,3-2 12 0,-4 2 14 0,5-2 17 15,-3 2 8-15,0 0 15 0,3 2 18 0,0-2 10 0,2 2 12 16,-1-1 5-16,5 1 7 0,-2-2-2 0,3 1 5 15,1 0-7-15,1-1-14 0,1 0-1 0,5 0-15 16,3 0 1-16,1 0-21 0,8 0-5 0,5 0-21 0,7 0-1 16,6-1-3-16,7 1-16 0,10 0-17 0,3-1-21 15,4 1 4-15,4 0 4 0,0 0-9 0,-2-1-5 16,2 2-24-16,-5-2-32 0,-4-1-26 0,-4 0-42 0,-4-3-56 16,-1 1-67-16,-5-4-47 0,-4-1-85 0,-5-3-71 15</inkml:trace>
  <inkml:trace contextRef="#ctx0" brushRef="#br0" timeOffset="68369.8265">20967 6835 3124 0,'-9'-1'6'0,"2"1"-2"0,2 0 16 0,7-2 2 16,-4 2-1-16,1 0 5 0,1 0 1 0,3 0-4 15,0 0-5-15,2 3 10 0,4-2-5 0,1 0-4 16,4 2-2-16,5-1 3 0,5 2 2 0,4 2 1 0,5-1 4 16,5-1-12-16,2 6-7 0,6-3 1 0,2 4 1 15,-2 0-12-15,6 0 1 0,-4 2 1 0,3-1-4 16,-8 2 1-16,0 1 2 0,-6-2-9 0,-5 2 9 16,-4 0-2-16,-4-2 3 0,-7-1-8 0,-4 2 0 15,-4-1 5-15,-5 1 0 0,-1 2 5 0,-5 0-1 0,1 0 10 16,-6 1-6-16,-3 1 10 0,-2-1 1 0,1 2-3 15,-3 0-7-15,-1-2 8 0,-3 3-8 0,0-2-1 16,-1 1 3-16,1-2-3 0,-2 0-3 0,0 1-2 16,0-2 4-16,2 0-24 0,-1 0-25 0,0-3-40 0,1 2-45 15,2-2-55-15,-1-3-61 0,4 2-83 0,-1-1-113 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2T10:44:23.4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12251 5233 2484 0,'0'-9'21'0,"2"-2"23"16,-2 5 18-16,3-9 14 0,2 2-2 0,-4 6 3 15,2-2 6-15,1 2 14 0,0 1-13 0,1 2-6 16,1-1-15-16,-3 2-11 0,2 3 10 0,-2-2 0 0,1 2-9 16,-3 0-10-16,1 0-3 0,-2 2-9 0,2 1-2 0,-1 0 7 15,1 3 4-15,-1 2-3 0,4 4 6 16,-2 2 0-16,0 1-3 0,2 2-12 0,-4 3 4 0,6 1-17 16,-4-1-11-16,3-1 1 0,-1 1 0 15,1-4-6-15,1 1-1 0,1-3 12 0,1-2-7 0,1-1 16 0,-2-2 4 16,4-2-1-16,-1-2-1 0,0-2 10 0,3-1 8 15,1-2-2-15,-1-2-1 0,3-4-11 0,5 2 5 16,0-4 0-16,2-1-6 0,3-1-7 0,2-4-2 16,1 1-5-16,1 1 0 0,4-2 7 0,-4-2-5 0,6 1 3 15,-4-3 0-15,0 1 3 0,1 1-9 0,-3-1 1 16,1 0 3-16,-2-1-8 0,-2 2 0 0,-2 0-6 16,-1 3 6-16,-3 3-7 0,-3 0 7 0,-3 1-7 0,-2 1 1 15,-2 4 6-15,-4 1-12 0,0-2 2 0,-1 4-25 16,-1-2-20-16,-3 2-28 0,2 0-33 0,0-2-40 15,-2 3-57-15,2 0-45 0,-4 0-59 0,4 0-61 16,3 2-81-16</inkml:trace>
  <inkml:trace contextRef="#ctx0" brushRef="#br0" timeOffset="1613.0251">19397 4994 1744 0,'4'-8'14'0,"-4"1"11"15,0-2 23-15,4-2 19 0,-4 4 5 0,2 0 8 0,-2 2 15 16,0 1 23-16,0 0 5 0,2 2 8 0,-2 0-19 16,-2 2-8-16,4 0-2 0,-4 0-3 0,4 2-17 15,-2-2-22-15,1 0-21 0,-1 1-23 0,0 0-3 16,2 0-12-16,-4 1-2 0,4-2-7 0,-2 2 0 0,2 3 5 15,-2-2 2-15,2 2 8 0,0 4 2 0,-1-2 4 16,2 4 1-16,1 0 2 0,-3 1 6 0,3 1-5 16,-3-1-2-16,4 0 1 0,-2 1-1 0,1-2 9 15,1 1 0-15,-2-4 3 0,2 1-4 0,0-2 2 0,-2 0-1 16,1-2-5-16,1-2 4 0,0 0-2 0,0-1 7 16,3 1 5-16,-1-2 8 0,3-2 4 0,2-2 4 0,3 0 5 15,1-2-3-15,5-1-8 0,-2-2-16 0,3-4-1 16,3 2-5-16,0-2-10 0,0 0-6 0,0-3 0 15,1 1-6-15,1-1 2 0,0-2 7 0,0 0-9 16,0 1-6-16,-1-1 4 0,0 2 1 0,-4-1-4 16,3 3 9-16,-4-1-9 0,-2 1 1 0,0 4 0 0,-2 0 3 15,-2 1 1-15,0 1 2 0,-4-1 1 16,1 1-4-16,0 2 7 0,-2 0-8 0,-2 1 4 0,1-1-2 16,-3 3-2-16,1-1-4 0,1 0-4 0,1 2-23 0,-3-2-22 15,1 2-24-15,-1 0-38 0,2 0-39 0,-2-1-37 16,0 4-34-16,-1 0-41 0,2-1-23 0,-2 3-20 15,-1-1-18-15,1 1-12 0</inkml:trace>
  <inkml:trace contextRef="#ctx0" brushRef="#br0" timeOffset="5758.6658">7364 7181 2277 0,'0'0'2'15,"-2"-3"10"-15,-1 2 22 0,3-4 14 0,-1 4 0 0,1 0 7 16,-4 1 0-16,3-2 0 0,-2 2 4 0,3 0-3 16,0 1-15-16,0 0-10 0,0-1 0 0,0 0-6 15,0 1-4-15,1 0 4 0,1-1-7 0,-2 0-3 0,1 2-12 16,1-2-4-16,0 0 2 0,2 3 2 0,1-2 0 16,3-1-1-16,1 0 2 0,5 3-1 0,1-3 5 0,7 2 8 15,3-2 2-15,3 2 0 0,6-1 6 0,1-1-1 16,7 1-3-16,4-1-1 0,-3 0 6 0,6 0-9 15,1-1-5-15,-2 1-4 0,1-1 1 0,-2 1-4 0,1 0 6 16,-6 0 0-16,1 0 0 0,-4 0-3 0,-2 1 4 16,-5 0 1-16,1 1-4 0,-3-1 6 0,-7-1-6 15,1 3-2-15,-2-1-5 0,-7 1 4 0,0-1-4 16,-5-2 3-16,-2 3 11 0,-3-3-9 0,-2 0 5 0,-3 0 1 16,0 0 1-16,0 3-9 0,-3-3 9 0,-1 0-7 0,-4 1-9 15,-3 2 6-15,-3-1-6 0,-2 3-3 0,-4 0-5 16,-4 0 5-16,-1 0-13 0,-5 2-6 0,3-2-13 15,1 0-15-15,-2-1-21 0,1-1-28 0,0-1-33 0,0 1-46 16,2 1-54-16,2-4-75 0,0 0-66 0</inkml:trace>
  <inkml:trace contextRef="#ctx0" brushRef="#br0" timeOffset="17290.758">10133 8628 2164 0,'-3'0'11'0,"0"-2"17"0,-2-1 22 0,4 0 14 15,-6 1 3-15,4 2 5 0,-3-3 12 0,1 3 12 16,0 0 7-16,-3 0-2 0,7 0-5 0,-2 0-4 0,-1 0 7 16,3 0 1-16,-1 0-13 0,1 0-8 0,2 0-21 15,-2 0-13-15,2 0-13 0,-1 3-12 0,0-3-14 16,2 2-2-16,-2-2 0 0,3 0-7 0,-3 0 5 0,2 0-4 15,-2 0-3-15,1 0 2 0,2 0 3 0,-1 0-1 16,4 0-4-16,0 0 13 0,2 1-7 0,4 0 6 16,5 0 7-16,2 2 0 0,5-1 4 0,3 0-1 15,6 0 5-15,4-2-7 0,5 0 5 0,0 3-6 0,4-3-6 16,0 1 0-16,3 0-6 0,-5 1 3 0,0-1 0 16,1 2-2-16,-6-3-3 0,1 1 5 0,-5 2-5 15,-1-3 1-15,0 2 11 0,-4-2-8 0,1 0 4 0,-1 0 0 16,0 0-3-16,-1 0 0 0,1 0 3 0,0 0-3 15,-2 0-7-15,4 0 7 0,-2 0-8 0,0-2 3 16,-2 0 0-16,2 2-2 0,2-2 2 0,-2-1 2 0,-1 2 1 16,1 1-8-16,0-1 3 0,0 0-1 0,0 1 8 15,0 0-5-15,0 1 2 0,-2-1-1 0,1 0 1 16,-1 2 1-16,0-2-3 0,1 0 7 0,-2 0-9 16,1 3 5-16,-1-3-4 0,2 2 4 0,1 0 0 0,0 0 0 15,0-2 7-15,0 3-13 0,0-3 12 0,2 3-5 16,-1-1-3-16,3-2-4 0,0 0-2 0,-1 3 3 15,-1-2 1-15,2-1-1 0,0 3-7 0,1-2 7 16,-2-1 2-16,2 2-6 0,1 0 2 0,-2 0-5 16,0-1 2-16,1 1 6 0,-1-2 2 0,3 2-6 0,-1 0 7 15,-1 1 8-15,1-3-7 0,-1 3 8 0,0-1-8 16,-4-2 6-16,3 2-13 0,-4-2 8 0,0 2-6 16,-3-2-1-16,-4 3 6 0,2-3-5 0,-5 2 6 15,-2-1-8-15,1-1 9 0,-4 1-3 0,0-1-1 0,-5 1 3 16,-1-1-3-16,-1 0-1 0,-2 0 0 0,-1 0 4 15,-3 0-1-15,-1 0 3 0,-1 0 4 0,2 0-4 16,-2 0-8-16,-2 0 2 0,1 0-9 0,1 0-23 16,0 3-13-16,-2-3-27 0,1 0-34 0,-1 0-38 15,-1 2-45-15,-2-2-58 0,-1 0-56 0,-2 0-68 0</inkml:trace>
  <inkml:trace contextRef="#ctx0" brushRef="#br0" timeOffset="29837.897">14624 9192 1285 0,'-5'-3'10'16,"-4"0"14"-16,4-3 6 0,-2 2 2 0,3 0 2 15,-6 1 5-15,4-1 11 0,0 2 23 0,1-1 1 0,-2 0-1 16,1 2-3-16,2-2 7 0,-1 0 7 0,0 0 6 16,2 0-8-16,-2-1-16 0,2 3-1 0,-3-2-10 0,3 2-2 15,-2 0-6-15,2-2-2 0,-2 1-11 0,1 2 4 0,1-1-6 16,-4-1-6-16,4-1-2 0,-2 2 9 15,-2-2 8-15,2 2-1 0,-1-3 8 0,-3 1-4 0,2 2 3 16,-1-2-2-16,2 0 1 0,-5 0 1 0,5-1-9 16,-5 1-7-16,0 1-5 0,3-1 0 0,-3-1-8 15,0 1-1-15,-2-1 4 0,2 2-8 0,-2-1-7 16,2 0 3-16,-1-2-3 0,0 5 2 0,3-2 7 0,-5 0-1 16,3 0-5-16,0-1 1 0,1 3-6 0,1 0 4 15,1-2-3-15,-2 1-1 0,2 1-7 0,2 0 3 0,0-2-8 16,0 2 7-16,1 2 2 0,-3-2 1 0,1 1-2 15,2 1-2-15,-4-2-1 0,1 0-3 0,0 3 8 16,-1-1-5-16,1 0 1 0,-1-1-2 0,-1 0 2 16,-1 2 2-16,1-1 8 0,1 1 1 0,0 0 2 0,-3-1 6 15,3 2 1-15,0-4 2 0,-3 3 7 0,3 1-2 16,0-1-2-16,-1-1-3 0,0-2 0 0,1 5 1 16,1-4-1-16,0 1 3 0,2 0-5 0,-3 0-9 0,1 1 6 15,0-1-1-15,-2 1-2 0,2-1-7 0,0 1 8 16,3 0-10-16,-4 1 5 0,1-1 4 0,2-1-5 15,-1 3 2-15,-1-1 4 0,3-1-2 0,-4 0-11 0,1 1 10 16,2-1-7-16,-1 1 11 0,-2-1 1 0,5 2-9 16,-4-1 0-16,2 1 4 0,-2 1 3 0,1-1-2 15,1-1 2-15,-2 1-7 0,-1 2 1 0,4-2 9 0,-3 0-10 16,1 2 4-16,1-2 0 0,0 3-1 0,0-4-6 16,1 3 4-16,-2-2-6 0,1 2 1 0,2-1 0 15,0 0 3-15,0 1-4 0,-1-1-1 0,0 1 10 0,2 0 3 16,-3-2 8-16,-1 5-10 0,4-3 8 0,0 3-4 15,-4 0 5-15,6-1-6 0,-7 1-2 0,5 1-9 16,-2 0 0-16,4-2 5 0,-3 3-5 0,1-2 1 16,0 0-3-16,0 1 3 0,1-3 2 0,1 2 2 0,-4 1-4 15,4 1 4-15,-1-4 3 0,1 1 1 0,1 2 4 16,0-2-3-16,0 0-1 0,0 1 1 0,1-2 3 0,1 2-4 16,-1-1-1-16,4 1 1 0,-4 0-4 0,1 1 1 15,1-1 2-15,-1 0-2 0,1 1-4 0,-2-1 1 16,3 1-1-16,-3-2-3 0,3 1 3 0,-1 0 0 0,0-1-4 15,1 1-2-15,-1 0 4 0,-1-1 2 0,1 0-5 16,1 1 7-16,-3-2-2 0,2 2-2 0,1-2-1 16,-1 1 1-16,3-1-1 0,-2 0-1 0,1 1-1 15,0-1-5-15,0 1 4 0,0-1-1 0,2 1 5 0,-2-1-8 16,2 1 7-16,-3-1-2 0,3-1 2 0,-1 3 4 16,0-3-6-16,1 2-1 0,-3-3 1 0,3 1 6 15,-1 0-11-15,-1-2 5 0,-1 3 4 0,3-2-4 0,-2 1-4 16,0-2 8-16,0 1-4 0,2 0-2 0,-2 0 5 15,-1 0-3-15,1-1-1 0,2 1-4 0,0 0 3 16,0-1-1-16,-4 0 1 0,3 1 5 0,1 1-1 0,-1-1-4 16,0 0 1-16,-3 1 4 0,4 0-3 0,-1-2 5 15,3 2-7-15,-2-2 1 0,-1 4-4 0,1-3 1 16,0 1 3-16,1 0-4 0,-1 1 3 0,1-2 2 16,1-1 3-16,-1 2-4 0,0-1 2 0,2-1 4 15,-1-1-5-15,-3 3 5 0,4-2 2 0,-3 0-7 0,0 0 0 16,1 0 3-16,0-1-3 0,-2 2 2 0,2-2-1 15,-2 0-6-15,2-1 5 0,-1 0 2 0,3 0-5 16,-3 1-1-16,1-3 9 0,2 1-6 0,-1 2 4 0,-1-1 7 16,0 1-10-16,2-1-2 0,-2 2 6 0,2-3 3 15,-1 0-12-15,1-1 6 0,-1 2-2 0,4-2-1 16,-4-1 5-16,4 3-3 0,-2-3 0 0,0 0 0 16,2 3 7-16,-5-1-5 0,1 1-2 0,-1-2-2 0,1 3-1 15,-1-4 4-15,1 1 4 0,0 2-8 0,-1-3 3 16,0 3 2-16,0-3 1 0,2 1-3 0,-1-2 3 15,-1 3-1-15,2-2 1 0,-2 2 4 0,0-2-5 0,0 0-7 16,2 1 8-16,-1 0-5 0,-2-1 1 0,1 0 1 16,1 2-4-16,-1-2 1 0,-2-2 1 0,1 4 7 15,2-2-6-15,-3 0 11 0,1-2-5 0,-2 2-2 16,-1 2 1-16,2-2 1 0,-1 0-4 0,0 0 3 16,0 0 2-16,-2-2-12 0,2 4 6 0,-1-2-4 0,1-2 1 15,0 2 1-15,0-2 1 0,-1 0 1 0,3 0-7 16,-1-1 7-16,-1 1 3 0,-1 0 2 0,3 2 2 15,-1-4-5-15,2 2 6 0,-3 0-6 0,1-3 6 16,0 2 4-16,2-1-9 0,-2 3 0 0,-1-3-13 0,2-1 10 16,-3 3 2-16,1-3 5 0,-1 4-11 0,1 0-1 15,-1-2 2-15,-1-1-2 0,2 1 22 0,-2-2-17 16,0 3-5-16,-1-1 0 0,3 0 3 0,-5-2 5 16,4 1 1-16,-1 2 2 0,0 0-12 0,0-2 11 15,-1 0 1-15,1-1-4 0,2 2 3 0,-2-1-5 0,2-1-2 16,-1 0 1-16,0 0 2 0,-1-2 1 0,0 4 0 15,0-3-2-15,1 0 1 0,0 0 3 0,0 0-4 16,0 0 1-16,-3-2 5 0,3 3-5 0,-3-4 1 16,2 1 0-16,-3 3-1 0,4-2-4 0,-3-1 8 15,1-1-3-15,0 2-2 0,-2 0 2 0,0 1-1 0,1 0 6 16,1-1-4-16,-1-1-1 0,1 0 0 0,0-1 1 16,-2 2-3-16,4 1 2 0,-4-1-6 0,1-2 3 15,-1 2 2-15,0 0 4 0,0 1-8 0,0 0 1 16,2-2-6-16,0-1 4 0,-2 3 4 0,1-3-1 15,-1 1-1-15,2-1 0 0,0 2 2 0,-1-3 0 0,1 3 9 16,-4 0-9-16,4 1 2 0,-2-1-1 0,0-2-1 16,1 3 0-16,-1-1 4 0,0 0-3 0,0 2 1 15,0-1 0-15,-1-2-4 0,1 3 0 0,0-2 1 0,0 2-1 16,0 1-1-16,0-4-1 0,0 4-1 0,0-1 7 16,0 0-2-16,0-1-5 0,0 1 6 0,0-2-1 15,0 1 0-15,0 0 0 0,0 1 5 0,-2-1-10 16,2 1 4-16,-1-1 3 0,-1 0-4 0,0 1 0 15,2-1 0-15,0 0 1 0,-1 0-3 0,1 0 6 0,-2-1 1 16,4-1-1-16,-4 0-5 0,2 2 3 0,-2 0 3 16,4 0-1-16,-4-2-6 0,2 0 6 0,0 2-4 15,0-1 1-15,0-1-1 0,0 4-1 0,0-4-4 16,0 0 5-16,0 1 6 0,-1 0-10 0,2-2 3 0,-1 3 3 16,0 0 3-16,0-2-1 0,0 1 1 0,0 2-1 15,0-2-5-15,0 2 5 0,0 0 1 0,0-2-5 16,0 0 2-16,-1 1 7 0,1 0-2 0,0-1-2 0,0-1-4 15,-3 0 1-15,2 4 2 0,-1-3 4 0,2 1-6 16,-2 0-1-16,2 0-6 0,-1 0 4 0,-2-2 8 16,3 3-2-16,-2-2-1 0,-1 0-4 0,3-1 9 15,-4 2-7-15,1-2 6 0,2 1-2 0,-1 2-4 0,-1-3-2 16,0 4-1-16,2-1 1 0,-3 0 0 0,3 1-1 16,-2 0 4-16,-1 0 4 0,1-1-6 0,0 1 1 15,-2-2-4-15,-1 1 6 0,0 1-7 0,3-1 2 16,-2-2-2-16,-3 2-4 0,3 0 13 0,-1-2-11 15,-1 4 10-15,1-1-8 0,1-1 7 0,-1 3-4 0,0-1-5 16,3-2-4-16,-1 2-8 0,3 3 9 0,-2-2-13 16,3 0 1-16,0 0-5 0,-2 2 3 0,0-3-3 0,2 3 2 15,0 0-6-15,-1-2-17 0,-1 1-9 0,1-1-16 16,-3 2-19-16,3-3-23 0,-5 2-17 16,3-2-25-16,-1 1-18 0,1-1-15 0,0 0-25 0,0 3-28 0,0-4-12 15,1 4-16-15,0-2-25 0,2 1-21 16</inkml:trace>
  <inkml:trace contextRef="#ctx0" brushRef="#br0" timeOffset="33592.2508">15729 8657 1549 0,'-4'0'16'0,"3"-1"13"0,1-3 11 0,-2 1 7 15,1 1 0-15,-1 0-3 0,0 0 4 0,1 2 0 16,-2-3-11-16,-2 3-10 0,2-1 2 0,-2 1-5 0,-1 0 5 16,-1 1 6-16,3-1 0 0,-6 0-2 15,6 3 0-15,-4-1-4 0,-2 2-8 0,1-1-4 0,-1 2 8 16,-1-1-3-16,-1 4 13 0,-5 1 6 0,0 1 1 16,0 0 10-16,-7 2 5 0,0 0 10 0,-6 2 3 0,-1 1 4 15,-2 2-13-15,-2 0-3 0,-3 0 1 0,0 0-8 16,-2 3 3-16,1-2-1 0,0 0-8 0,2-1-2 15,2-1 1-15,4-1 8 0,-1 1-5 0,7-3-1 16,0-1-14-16,5-2 1 0,2 0-9 0,0-4 4 0,5 2-3 16,2-3-11-16,2-1 2 0,1 2-8 0,3-4 6 15,0 2-10-15,1-4 1 0,1 3-2 0,3-1-4 16,0-2 4-16,-2 0 0 0,4 0-2 0,-2-2 4 0,0 2-3 16,3-3 1-16,-3 3-22 0,0 0-20 0,0-1-18 15,1-2-39-15,-2 3-30 0,1-1-73 0,0-3-80 16,-3 1-115-16</inkml:trace>
  <inkml:trace contextRef="#ctx0" brushRef="#br0" timeOffset="34006.5283">14903 8797 1401 0,'4'-4'6'15,"-3"0"24"-15,3 0 34 0,-1-1 20 0,-3 1 26 0,1 0 18 16,-1 0 19-16,0 1 19 0,0 3 11 0,0 0-2 16,-1 0-39-16,1 0-15 0,0 0-28 0,-3 3-21 15,1-3-20-15,-1 4-22 0,-2 0-15 0,-2 0-18 16,0 1 5-16,-4 7-7 0,-4 1 2 0,-4 3 12 0,-1 2 0 16,-3 5 0-16,0 2 0 0,-2 4-2 0,0-1-1 15,-1 4 0-15,7-6-2 0,-1 3-10 0,1 0 11 16,4-4-2-16,4-1-5 0,0-5 5 0,7-1-3 0,-1-4 2 15,3-2 2-15,2 0 7 0,2-3-14 0,-1-1 15 16,3 0 3-16,0-4-6 0,4 5 17 0,3-4 3 16,0-2 4-16,3 5-1 0,2-4 5 0,5-2-11 0,1 1-4 15,0 0 2-15,7-1-14 0,-4-2-7 0,3 0-3 0,-2 0-8 16,0-2 6-16,0 1-2 0,-4-1 7 16,0 0-3-16,-2 1 3 0,1-4 1 0,0 4 6 15,-2-2-2-15,-3-2-7 0,2 2 2 0,-2-1-3 16,0 2 0-16,-1-1 0 0,-3-2-6 0,-3 5-15 0,0-3-7 15,-2 3-18-15,-2-1-24 0,-4-2-40 0,3 2-54 16,-4-3-60-16,0 2-69 0,1 1-71 0</inkml:trace>
  <inkml:trace contextRef="#ctx0" brushRef="#br0" timeOffset="38582.5012">18225 10069 1454 0,'-4'-1'9'0,"1"-2"18"0,-2 1 11 0,4-3 7 0,-2 3 20 15,-1 1 8-15,-1-1 19 0,1 1 18 0,3 0 11 16,-3 1-3-16,1-3 6 0,2 3 15 0,-3 0-13 15,3 0-3-15,-2 0-9 0,-1 0-14 0,1 0-16 16,0 0-9-16,-1 3-17 0,0-2-21 0,1 0-4 16,2-1-7-16,-3 3-10 0,3-3-1 0,-1 2-10 0,2-2-5 15,0 0-4-15,2 2 4 0,-2-2 5 0,1 2 12 16,3-2 6-16,0 3-4 0,4-3 26 0,0 4 2 16,3-1 1-16,6-1 5 0,4 0-5 0,3-1-13 15,4 2-2-15,6-2 3 0,0-1-18 0,5 0-4 0,1-1-3 16,1 1 2-16,3-3-9 0,-1 2 6 0,1 0-8 15,-2 1 2-15,-4 0 3 0,1-1 1 0,-3 1-3 16,-4 1-10-16,-4-1 8 0,1 2 0 0,-5-2 0 0,-1 2-4 16,-1 0-2-16,-3-1-2 0,-3 2 0 0,-2-3 8 15,-1 1-3-15,-5 0-5 0,1 1 7 0,-2-2-5 16,-4 2-4-16,0-2-7 0,-3 0-13 0,0 0-25 0,0 0-39 16,0 0-27-16,0 0-50 0,0 0-48 15,0 0-58-15,0 0-66 0,0 0-68 0</inkml:trace>
  <inkml:trace contextRef="#ctx0" brushRef="#br0" timeOffset="40195.0772">19759 8978 1636 0,'0'-4'6'0,"-1"3"16"0,1-4 5 16,0 1 1-16,0 1 8 0,-2 1 2 0,0-1 11 15,-1 1 16-15,3-1 8 0,-1 1-3 0,-4 0 6 16,2-1 3-16,0-1-1 0,0 3 1 0,-2-3-2 16,2 1-18-16,-4 2-8 0,1-2-5 0,1-2-8 15,1 3-1-15,-3-4-1 0,2 5-3 0,0-4-5 0,-4-1 12 16,1 2-4-16,0-1-8 0,0 2-1 0,-2-2-2 15,-2-1 1-15,-2 1-4 0,1-1-2 0,0 0-5 16,-4 0 0-16,2 0-3 0,-3-1 5 0,3 3-5 16,-1 0-3-16,-2 1 3 0,6-2-6 0,-6 3-1 0,5 0-1 15,-2 0 1-15,2-1-8 0,-1 1 0 0,1-1 3 16,0 3-6-16,1-3 7 0,-1 3-2 0,-2 0-5 16,3 0 1-16,3 0 1 0,-7 0 4 0,5 0-3 0,-1 3-1 15,0-3-2-15,3 1 0 0,-5 1 6 0,2 0 5 16,-1 1-1-16,-4-1-1 0,4 2 0 0,-4-4 5 15,0 6-2-15,3-1 6 0,-3-4-10 0,-4 5 1 0,5-2-2 16,-3 2 2-16,2-2 0 0,-2 1 2 0,1-1 1 16,-1 4-5-16,-1 0 8 0,4-1-1 0,-1 0-1 15,-1 0 4-15,3 1-5 0,0-1 0 0,0 3 5 16,2-4-3-16,0 1-5 0,2 1 2 0,-3 1 1 0,5-2-6 16,1 1 7-16,-2-3-3 0,-1 4-6 0,6-4 4 15,-3 1 1-15,3 0-6 0,0 0 4 0,0 0 2 16,0 0-6-16,2 0 5 0,-2-1 2 0,2 3-2 15,-1-3-1-15,0 2-1 0,1-2 2 0,0 2 0 16,-1-2-2-16,1 2 0 0,2-2 3 0,-1 0 3 0,0-1-5 16,-1 1 6-16,3-2-4 0,0 2 3 0,0-2-2 15,-1-2 3-15,1 2-11 0,0-1 4 0,-2 0-1 16,2-1-19-16,0-1-20 0,-2 3-22 0,2-3-36 0,2 1-47 16,-2-1-62-16,0-1-84 0,0 0-109 0</inkml:trace>
  <inkml:trace contextRef="#ctx0" brushRef="#br0" timeOffset="40606.57">18643 8877 1930 0,'-1'-8'12'15,"-1"-1"26"-15,2-1 1 0,0 0 11 0,-1 1 7 0,-1 4 7 16,0 1 13-16,1 1 18 0,1 0-1 0,-3 1-25 16,3 2-2-16,-2 0-13 0,2 0-11 0,0 2-11 15,-2 1-10-15,2 1-22 0,-6 1-10 0,3 7 1 0,-2 1-2 16,-1 2 4-16,-2 3 6 0,-3 2 1 0,2 5-2 16,-3 1 2-16,0 1 2 0,2-4 0 0,1 5 0 15,-4-4-2-15,5-1-2 0,0-3 2 0,2 1-1 16,5-4 5-16,-2-1-2 0,3-3-9 0,0 0 14 0,1-3 0 15,2-1 13-15,3 0 8 0,1-1 11 16,2-3 6-16,5 0 10 0,1-1 10 0,3-1-8 0,3 0 0 16,5-3-10-16,-3 0-1 0,6 0-7 0,-4-3-9 15,0 0-7-15,-2-1-6 0,0 1 0 0,-3-1 0 16,-3 1 1-16,0-1-12 0,-4-1 2 0,1 0-2 16,-5 2-4-16,1-4 3 0,1 4-2 0,-3-2-14 0,0 3-8 15,-1-2-19-15,0 0-30 0,-1 0-27 0,-1 1-42 16,0 3-47-16,-4-1-60 0,1 0-45 0,1 1-51 15,-6 2-29-15</inkml:trace>
  <inkml:trace contextRef="#ctx0" brushRef="#br0" timeOffset="45316.263">2269 10091 2460 0,'-3'0'1'16,"0"-2"9"-16,0 0 9 0,6 0 16 0,-6-1 14 0,3 3 5 15,-3 0 5-15,0 0 19 0,3 0 10 0,0 0 9 16,0 0 4-16,0 0-6 0,0 0-9 0,0 0-7 16,0 0-5-16,0 0-15 0,0 0-18 0,0 0-20 15,0 0-20 1,0 0 24 0,0 0-4-16,145-10-5 15,-112 7-8-15,7-1 5 0,1-1-9 0,2 1-5 16,2-1-1-16,-2 1 2 0,-2 0-5 0,2 1 7 15,-5-1-4-15,-3-1-9 0,-4 5 0 0,-1-5 3 16,-3 5 2-16,-5-3-2 0,0 2 3 0,-6 0-4 16,0-1-1-16,-5 2 7 0,0-2-2 0,-3 2 5 0,-2 0-2 15,-1 0 2-15,-5 0-42 16,0 0-9-16,0 0-26 0,0 0-38 0,0 0-49 0,0 0-57 16,0 0-80-16,0 0-89 0</inkml:trace>
  <inkml:trace contextRef="#ctx0" brushRef="#br0" timeOffset="47970.5253">2521 11535 1057 0,'-5'0'2'0,"2"0"31"16,1-1 18-16,-1 1 15 0,0 0 18 0,-3-1 19 16,4 1 4-16,0 0 21 0,1 0 9 0,1-2-8 0,0 2-5 15,0 0 1-15,0 0-7 0,1 0-5 0,-1 2 2 16,2-2-10-16,-2 1-4 0,0-1-10 0,0 0-12 16,0 0-8-16,0 0-8 0,0 0-10 0,0 0-8 15,0 0-10-15,0 0-6 0,0 0-11 0,0 0-6 16,0 0 17-16,0 0-6 0,0 0 10 0,0 0-1 15,0 0 2-15,0 0 2 0,47-9 0 0,-47 9-5 0,105-24-16 16,-75 19-5-16,3-2-9 0,3 1-2 0,-1-1-9 16,0 2 3-16,0 1-1 0,-2-1 0 0,2 1 4 15,-4 0-6-15,1 1 7 0,1-1-2 0,-4 3 10 0,1-2-7 16,0 2 9-16,-2 1-3 0,-3 0-1 0,0 0 1 16,-1 3-17-16,-5-2-19 0,2 1-33 0,-7 1-26 15,0-3-33-15,-4 3-44 0,-1-1-39 0,-1-2-48 16,-5 2-49-16,-1-1-55 0</inkml:trace>
  <inkml:trace contextRef="#ctx0" brushRef="#br0" timeOffset="55578.8866">13968 10042 764 0,'-3'0'18'0,"-1"0"0"0,3 0 11 0,1-2-2 16,-5 4 4-16,3-2 1 0,-5 0 7 0,4 1 26 0,-2-1 8 16,2 2 13-16,-4-1-1 0,2 0 14 0,-1-1 0 15,2 1 11-15,-1 2-4 0,0-3-14 0,0 2-24 0,-1-2-8 16,-2 3-9-16,2-1-7 0,-2 0-1 16,-2 1-9-16,-1-1 1 0,2 4 3 0,-3-2-5 15,-2 1 6-15,2 0 9 0,-1-1 3 0,-1 0 7 0,0 1 0 16,-2-2 3-16,0 2-10 0,2-1 8 0,0-1-5 0,-2 1-5 15,2-3-11-15,-1 4-9 0,0-1 1 16,2-3-11-16,-3 3 0 0,2-1-10 0,-2 1 0 16,3 1 0-16,-4-2-3 0,3 1 6 0,-3 0-1 0,1 1-4 15,0-1-4-15,2 0 3 0,-5 1-1 0,3-2-11 16,-1 2 7-16,2 0-5 0,-1 2 2 0,0-3 2 16,1 0 2-16,-1 1 8 0,2-1-4 0,-1-1 15 15,1-1-1-15,0 2-2 0,-2-2-1 0,2-1 7 16,-2 3 3-16,3-3-9 0,-2 2 6 0,0-1-10 0,-2 0-2 15,3-1 4-15,0 1-3 0,-4 0 2 0,1 1-6 16,1-1-1-16,-1 1-2 0,-2-1 8 0,1 0 0 16,0 0-7-16,0-1 6 0,-3 1-4 0,3 0-1 0,-2 1 6 15,2-3-4-15,0 2-7 0,-1-1 5 0,-1 0-6 16,0-1 7-16,2 2-6 0,-3-1 5 0,0-1-4 16,-1 0 1-16,2 0 0 0,1 3-4 0,-3-2 13 15,0-1-16-15,-2 1 7 0,3 1 0 0,-1-1-2 16,0 0-1-16,1-1 1 0,-1 0 1 0,0 0-2 0,1-1 1 15,0 2-1-15,-1-3-2 0,-2 0 0 0,2 2 4 16,-1 0 6-16,2-1-3 0,-3 1 6 0,-1 0 4 16,2 0 2-16,-2-1-7 0,0 1 7 0,-2-1-2 0,2-1-5 15,-4 2 1-15,1 0-4 0,1 0-3 0,-2 0-1 0,-2 0 11 16,0 0-11-16,3 0 3 0,-2 0-4 16,-2-1-2-16,2-1-4 0,0 2 2 0,2-1-4 15,-2 1-1-15,0 0 6 0,1 0-7 0,1 0-2 16,0-3 5-16,1 3 3 0,-2-1-6 0,6 0 4 0,-2-2 2 15,-1 3-2-15,1 0 4 0,0-2 8 0,1 2-4 16,0-3-1-16,2 3 7 0,-3 0-4 0,-1 0-1 16,3-1-2-16,2 0 1 0,-4-1-3 0,1 2 3 0,-1-3-3 15,1 3 4-15,-1-1 1 0,1 0-1 0,-3-2-2 0,2 3 1 16,0 0 1-16,0-2-3 0,-2 2 0 16,3-2-6-16,-2-1 0 0,3 3-4 0,-4-2 4 15,3-1-2-15,2 3-2 0,-3-1-1 0,1-1 4 0,1 0 0 16,-1 2 2-16,3 0 2 0,-1-1-1 0,0 1-1 15,3-2-3-15,-3 2 6 0,1 0-7 0,2 0 7 16,-1 0-2-16,-2-1-3 0,2 1 3 0,0 1 6 16,-2-1-3-16,3-1-1 0,-3 0 9 0,0 2-10 0,0-1 2 15,2 1 2-15,-3-2 1 0,-1 0-4 0,3 1 6 16,-2 1-7-16,1-1-4 0,-2 1 5 0,-1-1-1 16,3 0-2-16,-2 2-3 0,0-1 6 0,-1-1-7 15,0 2 4-15,1-1-1 0,-1 0-2 0,-1 0 4 0,1-1 3 16,0 0-8-16,1 0-1 0,0 3 4 0,-1-3 0 15,2 0-1-15,-1 0 0 0,3 0-5 0,-1 0-3 16,2-3 10-16,0 3-2 0,-2 0 1 0,2 0 2 16,1 0 5-16,0 0-2 0,0 0 0 0,0 0 5 0,-2 0-6 15,-1-1 1-15,5 1 0 0,-4 1 2 0,-1-2-8 16,1 2 7-16,1-1-1 0,-2 0 0 0,1 3 4 16,-1-2-4-16,-1-1 5 0,1 0-11 0,1 1 7 15,-1-1-2-15,0 2-1 0,-1-2 3 0,1 0-6 0,-1 0 4 16,1 1-7-16,-1-1 8 0,0 0-5 0,-1-1 2 15,0 1 0-15,-1 0-4 0,3 0-3 0,-4 0 3 16,3 0 0-16,1 0 0 0,-2 0 4 0,-1 1-5 16,3-1 5-16,-2 0-3 0,-1 0 3 0,2 0 0 0,0 0-3 15,-1 0 6-15,-1-1 2 0,1 1-4 0,2-2 1 16,-2 2 4-16,1-1 2 0,-1 1-2 0,1-1 1 16,0 1-4-16,-2 0-5 0,1-3 9 0,2 3-4 15,-2 0-3-15,0 0 2 0,1 0-2 0,-1 0 4 0,2 0-5 16,0-2 6-16,0 1-4 0,-2-1-6 0,3 1 4 15,-2-1-1-15,2 0 7 0,0 0-8 0,-1 0 3 16,2-1-5-16,-1 1 2 0,-1 0 6 0,2-2-3 0,-1 2-2 16,2-1-6-16,-1-1 8 0,4 4-5 0,-3-4 1 15,2 1-3-15,-1 2 4 0,-1-3 0 0,3 4 6 16,1-2 0-16,-3-1-6 0,1 1 6 0,1 2 4 0,-2-1-7 16,3 0 3-16,-1-2 3 0,-3 1-2 0,3-1 0 15,-4 3 3-15,-1-2 1 0,2 0-2 0,-1-1 2 16,-2 1-1-16,1-1-4 0,-1 2-2 0,-2 0 2 15,1 0-4-15,-2-1-2 0,-1 1 4 0,0 1-1 16,0-2-8-16,-1 2 7 0,0-1-2 0,0 0-1 0,-1-1 4 16,2 1-3-16,-1 0-2 0,0 0 7 0,1-1-4 15,-1 2-2-15,0 0 2 0,2 0-9 0,1 0 3 0,-3 0 5 16,2 0-4-16,-1 0 4 0,0 0 6 0,0 0 0 16,1 0-9-16,1 0 12 0,-4 0 9 0,2 0-9 15,0 2 2-15,-1-1-6 0,2 0 3 0,-2 0-2 0,3-1 6 16,-3 2-5-16,2-1-9 0,-2 0 6 0,2-1 1 15,1 0 0-15,0 2-1 0,-1-2 3 0,3 0-3 16,-3 1-4-16,1-1 3 0,3 0 0 0,-1 2-3 16,0 0 1-16,-1-2-4 0,2 0-2 0,-1 0 1 0,4 1 11 15,-3-1-8-15,1 3-2 0,2-3-4 0,-2 2 7 16,3-2-2-16,-2 3-4 0,3-3 4 0,0 0 2 0,-1 2-1 16,2 0 1-16,0-2 5 0,2 2-8 0,-1-1 6 15,-1 0 8-15,2 3-2 0,0-2-12 0,3 0 7 0,-4-2 2 16,3 5-1-16,-1-2 7 0,2-1-7 0,2 2-4 15,-5-1 5-15,4 0 5 0,-1-1-8 0,1 1 5 16,-2-1 0-16,1 2-8 0,-2-1 5 0,2 2-1 16,-1 1-7-16,-3-1-1 0,3 1 9 0,-3-1-10 0,2 2 2 15,0-1 7-15,-1 0-1 0,2 1-5 0,-3 0 5 16,4 0-3-16,-1 1-1 0,0-1 2 0,0-2-3 0,3 3-3 16,-3-2 2-16,3 0 2 0,2 0 4 0,1-3 3 15,-2 2-2-15,0 0 4 0,4 1 0 0,-2-1-7 16,2 1 2-16,-4-1 6 0,2 0-10 0,1 1 4 15,0 0-2-15,0 0 4 0,1 0 1 0,-2-1-2 0,0 0 9 16,2-1-10-16,-1 1 5 0,1 2-4 0,-2-3 1 16,2-1-4-16,1 0 2 0,-1 1 3 0,0-1-8 15,3-1 8-15,-2 1 1 0,0-3 0 0,1 3 0 0,1-1-3 16,-2 0-5-16,2-1-12 0,0 0-22 0,-2-1-27 16,0 0-28-16,2 0-45 0,-3 0-41 0,3 0-60 15,-5-1-78-15,2-2-62 0</inkml:trace>
  <inkml:trace contextRef="#ctx0" brushRef="#br0" timeOffset="55939.9864">5784 10280 1592 0,'-2'-7'8'0,"-1"4"15"0,3-2 14 0,0 1 17 15,0 1 14-15,0 1 19 0,0-1 15 0,0 1 14 0,0 2 5 16,0-1-12-16,0 1-10 0,-2-1-22 0,2 2-15 15,-2-1-19-15,1 1-18 0,1 1-15 0,-2 1-15 16,1 0-5-16,1 3-3 0,-2 1 4 0,-1 2 3 0,1 0 1 16,-3 3-4-16,2 3 6 0,-3-1 4 0,3 3 5 15,-2 3-1-15,0-2-1 0,2 2 5 0,-2 1-3 0,2-1 8 16,0 1-8-16,-1 0 1 0,2-5-1 16,0 1-3-16,1-4 3 0,1 0-5 0,0-2 2 0,0-2 3 15,1 0 4-15,1-3 2 0,4 1 3 0,-3 0 7 16,0-2 0-16,2 0 3 0,3 0 2 0,-1 0-5 0,3-3 1 15,0 2-3-15,1-1 3 0,5-3-2 0,-2 3 0 16,5-3-5-16,0-1 1 0,0-1-4 0,5 2 5 16,-2-3-6-16,1-1-4 0,0 2-7 0,0-1 2 15,-1-1-3-15,-2 0 2 0,0 2-7 0,-1-1-19 0,-3-1-28 16,-2 3-20-16,0-2-33 0,0 0-48 0,-1 1-53 16,-2 1-60-16,2-1-65 0</inkml:trace>
  <inkml:trace contextRef="#ctx0" brushRef="#br0" timeOffset="59016.708">18291 10010 352 0,'-6'4'15'0,"-1"1"8"0,-1-1 14 0,3 1 5 16,-4 1 8-16,4 0 14 0,-3-1 8 0,2 1 11 0,0-1-13 15,0-1-9-15,-1 4-4 0,1-4 5 0,-1 3 8 16,2-1-8-16,-2 1-2 0,1 0-6 0,-2 0 0 16,-1 0 2-16,0 0-6 0,1 1-7 0,0 2-11 0,-1-1-3 15,-2 1-7-15,1-3 0 0,0 5-4 0,-2-3 5 16,3-1 3-16,-4 1 4 0,4-1-3 0,-4 1 3 16,2-2 8-16,1 1 2 0,1-1 7 0,-4 1-3 15,4-1-5-15,-4 1-5 0,2-2 3 0,-2 1-3 0,1 1-5 16,1-3 0-16,-2 2 3 0,1-3-1 0,0 1 7 15,-2 0 0-15,3 1-1 0,-3-2 3 0,1 0 1 16,0 1-2-16,-1-1-9 0,-2 1 1 0,1-2-6 16,0 1-2-16,0-2-2 0,0 3-2 0,0-3-3 15,0 3-3-15,0-1 7 0,-1-3 4 0,-2 3-1 0,1-1 5 16,0 0-2-16,-1-1 8 0,2 0 3 0,-1 0 7 0,3-1-7 16,-5 2 1-16,0-3 10 0,5 2-11 0,-7 0 4 15,4-2-7-15,-4 0-1 0,3 0-3 16,0 0 4-16,-1 3-1 0,0-3-5 0,-2 0 9 0,1 0-5 15,1 1 2-15,-3 0-11 0,-2-1 5 0,2 2 0 16,0 0-3-16,-2-2-8 0,0 0-2 0,1 2 10 16,0-1-3-16,-2-1 12 0,2 0-4 0,-3 0-5 15,3 2 3-15,-1-1 10 0,0 0-1 0,0 0-2 0,-1-1-3 16,3 0 1-16,0 0-4 0,0 0 3 0,-2 0 1 16,1 0-6-16,3 0-1 0,-3 0-4 0,1-1-2 15,1 1-1-15,-1-1-3 0,0 1 1 0,1-3-4 0,2 3 3 16,-1 0-6-16,-2-1-3 0,2 1 2 0,0-2-5 15,1 2 6-15,-2-1-7 0,-1 1 5 0,2 0-13 16,1-1 7-16,-3 2-1 0,1-1-3 0,0 0 9 16,-1-1-10-16,-1 1 8 0,2 0-9 0,-3 0 6 15,2 0 0-15,-1-2 4 0,-2 2 2 0,-1 0-8 0,2-1 5 16,-3 0-3-16,2 1 1 0,-2-3-3 0,2 3 7 16,1-2-10-16,-1 1 4 0,0 0 1 0,1 1-4 15,1 0 1-15,0-3 2 0,-1 3 8 0,1-1-11 16,1 0 5-16,-1-2-3 0,1 3-3 0,-1 0 11 0,-2-2-3 15,4 2 0-15,-5-3-5 0,4 0 5 0,-1 5 0 16,-1-4 0-16,3 1 3 0,-2-2-5 0,-1 2-1 16,1 0-1-16,-2-2 1 0,2 1 1 0,-2-1-6 15,3 3 8-15,-2-3-3 0,-2 2 1 0,4-2-5 0,-1 2-1 16,-2 1 6-16,0 0 1 0,2-2 1 0,-1 0-5 16,2 1 6-16,0-1-1 0,0 2 4 0,0-2-3 15,1 0 2-15,0 2-4 0,0-2 2 0,0 2-2 16,2-3-4-16,-2 3-7 0,-1 0 11 0,5-1-1 0,-5-1-10 15,1 0 7-15,4 2-1 0,-2 0-6 0,1-1 10 16,-2 1 4-16,3 0-9 0,-3 0 9 0,2 1 1 16,-1 1-5-16,1-2 1 0,-2 2 9 0,0-1-16 15,2 2 8-15,-1-2 3 0,0 0-6 0,-2-1 3 16,4 0 3-16,-2 2-1 0,2-1 3 0,-3-2 1 0,2 1-6 16,-3 1 0-16,4 0 4 0,-4-1-6 0,1 2 0 15,-1-2 4-15,1 1-7 0,-1 2 10 0,2-2-3 16,-2-1-4-16,3 0-4 0,-2 1 9 0,2 2-5 15,-2-2-1-15,2-1-9 0,-1 0 4 0,-1 3 1 0,2 0 5 16,-3-1 1-16,4-2-4 0,-4 0 0 0,4 3 7 16,-2-2 11-16,0 0-11 0,3-1-2 0,-1 3 0 15,1-3 2-15,0 0-6 0,2 1 6 0,-3-1-3 16,0 0-3-16,2 0-1 0,0 0 7 0,0 3-4 0,-1-3 4 16,0 0-1-16,2 0-1 0,-3 0-5 0,4 0 0 15,-3 0 7-15,2 0-7 0,-3 3 2 0,2-2-4 0,-2 0 6 16,0 1-4-16,1 0 6 0,-3-2-1 0,3 1-3 15,0-1 3-15,2 0-1 0,-3 0-1 0,2 3-1 16,0-3 5-16,0 1-9 0,0 0-10 0,2 1 14 16,-1-2-6-16,1 0 6 0,-3 0 0 0,7 0-4 15,-4 0-3-15,1 0 10 0,2 3 7 0,0-3-5 0,-2 1-2 16,4-1 0-16,-3 3-2 0,1-2 3 0,2 0-6 16,0 1-2-16,-1-1 2 0,1-1-3 0,2 0-3 15,-2 2-2-15,3-4 6 0,-3 5-3 0,2-2 7 16,0-2-7-16,1 3 6 0,0-2-6 0,-3 3 15 15,4-3-6-15,-1 1-11 0,-3 0 10 0,3-1-4 0,-4 2 2 16,2-1-4-16,1-1 1 0,-1 0-5 0,0 0 6 0,0 0 7 16,3 0-6-16,-3 1 9 0,2 1-4 15,0-2 1-15,0 0 2 0,0 1-10 0,-2-2 8 0,3 2-8 16,-1-1 0-16,-1 0 0 0,3 0 1 0,-2 0-1 16,2 0-2-16,-1 0 10 0,3 2-5 0,-4-2 4 15,3 0 1-15,1-2-5 0,-4 4 4 0,4-1-1 16,-2-1-4-16,1 1 0 0,-1-1 0 0,1 1-4 0,1-1-1 15,-3 3 4-15,3-3-5 0,-2 0 3 0,1 0 8 16,0 0-7-16,-1 0-3 0,0 1 7 0,-1-1 6 16,2 0-8-16,-1 0-1 0,1 1-3 0,-1-2 1 0,0 2 5 15,3-1 3-15,-4-1-7 0,4 1-1 0,-1 0 4 0,-1-1 5 16,1 1-3-16,-1 0-5 0,0-1 4 16,0 1-5-16,2 1 1 0,-3-1 4 0,-1 0 1 15,3 0-8-15,-1-1 7 0,1 1 6 0,-1 0-5 0,-1-2-1 16,-1 2 0-16,1-1 0 0,0 0-8 0,-1 1 17 15,1 0-6-15,-1-3-9 0,0 3 1 0,2 0 8 16,-3-1-3-16,3 1-4 0,1 0 4 0,-2-3-7 0,-1 3 8 16,0 0-1-16,3 0-1 0,-3 0-1 0,3-1 2 15,-4-1-4-15,3 2 1 0,-1 0-1 0,0-1-5 16,0 0 6-16,-2 1-3 0,-1 0 3 0,3-3-1 16,-1 6 4-16,0-6-4 0,-3 6 4 0,4-6-2 0,-3 3-6 15,1 0 10-15,0 0-4 0,1 0 2 0,-1 0-2 16,0 0 6-16,-1 0-2 0,1 0-8 0,0 0 6 15,2 0 1-15,-2 0-3 0,0 3-3 0,1-3 0 16,-2-3-1-16,1 3 4 0,0 0 5 0,-1 0-1 0,1 0-4 16,-1 0 7-16,3 0-6 0,-4 0 1 0,3 0 1 15,0 0-4-15,-1 0 2 0,2 0 6 0,-4 0-7 16,2 0-3-16,0-1 8 0,0 1-5 0,0-1-2 16,-4-2 2-16,3 3 2 0,-2 0-12 0,0-1 8 15,-1 1-2-15,1 0 1 0,-4-2 3 0,2 2-2 0,2 2 1 16,-2-2 1-16,-1 0 6 0,2 0-6 0,-1 1 2 15,3-1 1-15,-3 0 1 0,3 0-4 0,-1 0 0 16,2 0-5-16,-2 0 5 0,4 0 0 0,-1 0-4 16,0-1-2-16,-2 2 7 0,2-2-2 0,0 1 1 0,0 0 1 15,-2 0-2-15,1 1-4 0,-1-1 6 0,-1 2 1 16,3-2-7-16,-3 1 5 0,0 0-5 0,-2 0 0 16,1 2 1-16,1-2 1 0,-1 0-8 0,1-1 10 15,0 2-6-15,-2-1 0 0,2 2 4 0,0-3-1 16,4 1-6-16,-5-1 7 0,0 0 4 0,5 3-8 0,-5-2 7 15,5 0-1-15,-4 1 1 0,2-1 0 0,1-1 5 16,0 1-5-16,0 0 0 0,-1 1 0 0,-3-2 0 16,2 0 1-16,-1 3-2 0,2-1-1 0,-5-2 0 0,1 2-1 15,2 0 0-15,-2-1-1 0,2 2-1 0,-2-2 5 16,1 2 0-16,1 0-7 0,0-1 2 0,-3 1 10 16,3-1-3-16,2 0 0 0,-2-1 1 0,-2 1-9 15,6 0 7-15,-3-2 6 0,1 4-4 0,1-4-3 0,2 3-1 16,-3-1-3-16,3-1 6 0,-2 1 5 0,2-2-4 15,-2 3-1-15,0-3 3 0,0 2-7 0,-2 0 7 16,2 0 0-16,0-1-3 0,0 2-4 0,2 0 6 16,-5-2 1-16,4 2-7 0,-3-1 14 0,1 2-8 0,1-2 4 15,-3-1-1-15,4 4 0 0,-5-5-9 0,5 3-1 16,-1-1 10-16,2 2-14 0,-3-4 7 0,4 2 3 16,0-2-6-16,1 0 5 0,1 0-1 0,0 1 4 0,-2-1-8 15,4 0 8-15,-5 0-8 0,3 0-4 0,-2 0 9 16,0 3-4-16,1-2-7 0,-2 0-11 0,-1-1-19 15,0 3-11-15,2-1-8 0,-4 0-31 0,3-1-29 16,-2 1-25-16,-1-2-39 0,1 2-39 0,0-4-44 16,-3 2-71-16,4-2-86 0</inkml:trace>
  <inkml:trace contextRef="#ctx0" brushRef="#br0" timeOffset="59518.7558">12267 10302 2187 0,'-2'-3'8'15,"1"1"15"-15,-1-1 1 0,1-1 1 0,-1 3-2 0,-1-1 1 16,3 0 4-16,0 2 7 0,-2 0-4 0,1 0-3 15,1 0-5-15,0 0-2 0,0 3 1 0,0-2-2 16,0-1 1-16,-2 1-8 0,2-1-12 0,0 3-5 16,-3-2-1-16,2 2 3 0,-3 0 2 0,3 2 7 0,-6 0-1 15,1 3 8-15,-2 0 14 0,-1 1 7 0,-2 1 7 16,-1 0 2-16,0-1 7 0,-1 2-5 0,-1-1 3 16,3 2-3-16,-5 0-7 0,3 0-7 0,-2 2-2 15,0-2-6-15,3 1 2 0,-4 0-3 0,5-1-5 0,-3-1 0 0,6 1 0 16,-4-2-7-16,5-2 3 0,2 1 4 15,2-2-7-15,0-2 4 0,1-1-7 0,2 1 3 0,2 0-1 16,-1-2 6-16,3 1-1 0,0 0 4 0,3-3 1 16,2 4-2-16,1-3 9 0,1 0-9 0,3-1 4 15,2 1-2-15,-1-2-4 0,4 0-10 0,-3 0 0 16,1-3 1-16,0 1-1 0,-2 1 8 0,0 0-2 0,-2-2 6 16,-1 1-4-16,-4 1 3 0,2 0-1 0,-3 1 1 15,-2 0-7-15,0-3-6 0,-1 3-4 0,0 0-4 16,-3 0 0-16,2 0 4 0,-3 0 2 0,0 0-7 15,0 0 8-15,0 0-7 0,0 0-9 0,0 0-18 0,-3 0-26 16,2 0-41-16,1 0-38 0,-2 0-40 0,0 0-68 16,-1 3-72-16,-2-1-73 0</inkml:trace>
  <inkml:trace contextRef="#ctx0" brushRef="#br0" timeOffset="69711.4207">5949 12047 1358 0,'0'-8'8'0,"-2"-1"18"0,1 1 22 0,-1-2 13 0,1-1 13 15,1 3 20-15,1-1 21 0,1 4 10 0,-1-3 9 16,1 1-1-16,3 0-1 0,-3 3 2 0,1-2 1 15,0 5-5-15,1-4-7 0,-1 1-4 0,1 2-5 0,-3 0-5 16,1-1-21-16,1 2-8 0,-1 1-10 0,-1-1-14 16,-1 2-11-16,2-1-6 0,-2-1-20 0,2 1-10 15,-2 1-2-15,-2-1-11 0,2 0 1 0,0 1-11 16,0-1-3-16,0 5 2 0,2-2 11 0,-2 3-8 16,3 3 11-16,0 2-1 0,3 0-4 0,-1 2 12 15,0 3 5-15,1-2-7 0,2 1 0 0,1-1 6 0,-1 1-7 16,2-5 5-16,-1 1 2 0,1-3-4 0,1-2 0 15,-2-2 8-15,2 0 1 0,0-4 4 0,2 0 11 0,0-2-1 16,2-1 2-16,3-3 3 0,-1 0-9 0,2-3 1 16,2-2-5-16,1-2-8 0,0-1-8 0,2 0-1 15,-2-1-1-15,0-1-6 0,-1-1 5 0,-1 2-4 16,2-2-1-16,-4 0-5 0,1 1-14 0,-2 2-13 16,-1-2-24-16,-2 4-29 0,2 0-41 0,-2 3-48 0,-3 1-53 15,0 3-53-15,0 0-66 0,2 2-74 0</inkml:trace>
  <inkml:trace contextRef="#ctx0" brushRef="#br0" timeOffset="70239.6109">7555 12034 1625 0,'2'-12'14'15,"1"3"19"-15,0-3 11 0,3 0 9 0,0 3 6 0,1 0 4 16,-2 2 14-16,-1 0 16 0,3 1 1 0,-2 2 0 16,2 0 2-16,-2 1-10 0,0 0 2 0,0 1-5 15,-2 2-7-15,0 0-16 0,3 0-16 0,-4 0-18 16,1 3-11-16,0 1-5 0,-1 1-5 0,2-1-4 0,1 3 1 16,-1-1 5-16,-1 3 5 0,3-1 2 0,-2 4 8 15,0-2 8-15,1-1-3 0,-2 4 17 0,2-3 8 16,2-1 1-16,-2-2-1 0,0 1 11 0,-2-1-3 15,3-1 8-15,1-2 16 0,2 0-9 0,-1-1-1 16,2-1-4-16,2-2 1 0,2 0-11 0,4 0-7 0,-1-2-14 16,5-1-14-16,0-3-4 0,2-2-13 0,0 1 2 15,3-1-8-15,-2-4 1 0,2 2-6 0,0-1 6 16,-2-2-5-16,2-1 4 0,0 2 1 0,-3-3-8 16,1 1 0-16,0-1-3 0,-1 2 10 0,-4 0-9 0,-1 2 1 15,-3 2-18-15,0 0-15 0,-3 1-15 0,-4 3-22 16,-1 1-29-16,-3 1-45 0,-2 3-46 0,0-2-56 15,-1 2-42-15,-4-3-49 0,2 6-46 0</inkml:trace>
  <inkml:trace contextRef="#ctx0" brushRef="#br0" timeOffset="81209.2902">7163 14928 875 0,'0'-1'15'0,"0"-1"13"0,0-2 23 15,0 2 7-15,-2-1 10 0,4 3 23 0,-2-3 19 16,0 1 12-16,0-1 3 0,0 2 7 0,0-2-8 16,0-1 16-16,0 1-1 0,-2 0-16 0,1 0-9 0,-2 2-7 15,1-2-13-15,-1-1-17 0,-2 1-7 0,1 1-20 16,-3-1-3-16,2 0 0 0,1-1-5 0,-3-1-2 16,0 0 0-16,-1 1 13 0,-2 0-3 0,1-2 11 15,-4 1-8-15,2 0-1 0,-3 0 2 0,1 0 4 16,-4 0-4-16,1 1-9 0,0-2-1 0,-2 2-10 0,0-1 7 15,0 0-3-15,1 2-8 0,-2-1-7 0,1-1 1 16,0 2-2-16,-1 1-3 0,1-1 1 0,-2 1-4 16,1-1-7-16,1 1 10 0,1-1-4 0,-1 2 1 15,1-2 0-15,1 1 0 0,-1 0-7 0,1-1 1 0,0 1 1 16,2 0 2-16,-3 0-3 0,0 0-2 0,2-2 0 16,-2 3 0-16,2-1-2 0,0 0 1 0,-1 1-2 15,0-2-4-15,2 0 4 0,-2 2-3 0,2-3 1 16,-5 2-3-16,4-1 2 0,0 1-2 0,-3-1 5 0,3 0-4 15,-3 2 3-15,1-2 4 0,1 2-7 0,-1-2 4 16,1 2-2-16,0-1 2 0,-1 1-3 0,1-1-2 16,-3-1 3-16,3 1 2 0,-3 0 0 0,-1 2-5 15,2-1 6-15,-2-2-1 0,-2 2 0 0,2-2-2 16,0 2 2-16,0-2-3 0,-3 0-2 0,3 2 3 0,-2-1 0 16,1-2 1-16,-3 2-4 0,1-3 3 0,1 2-1 15,-1 2-2-15,0-3 1 0,-1 0-1 0,-1 1 2 16,3 1-1-16,1-1 3 0,-4-1-6 0,1 2 4 15,2-2-6-15,0 0 3 0,-2 1 4 0,2-1-11 0,-2 1 6 16,0 1 1-16,1-2 2 0,-1 1-7 0,-1 1 9 16,-2-1-1-16,3 0-1 0,-1 1 3 0,0-1-6 15,-2 1 7-15,2 0-5 0,-2 0 5 0,0-1-4 16,3 2 3-16,-1-1-3 0,-2 1-2 0,0-2-1 16,2 2 2-16,0-3 3 0,-1 4-9 0,1-2 6 15,-1-1-3-15,0 3-4 0,0-3 13 0,1 2-6 0,1-2-1 16,-1 3 1-16,0-2 5 0,1-1-12 0,1 3 9 15,0 0-2-15,-1 0-3 0,2-1 6 0,2-1-2 16,1 1-5-16,0 0 2 0,3-1 2 0,-3 1 0 0,2-1 5 16,1 2-8-16,-1 0 1 0,-1 0-1 0,1 0 1 15,1 2 2-15,-1-1 3 0,-2-1-8 0,3 3 1 16,-1-2 7-16,2 2 0 0,-4-3-3 0,2 3 5 0,-2-1-3 16,0 0-1-16,3 0 1 0,-3 1-2 0,2-1-3 15,-1 1 6-15,1 0-3 0,0 1-3 0,2-2-2 0,-2 1 1 16,1-1 4-16,2 1 7 0,-2 2-5 15,2-2-12-15,1 1 8 0,-3 0 1 0,2 1 2 16,-3-2-1-16,4 4-1 0,-4-2-8 0,0 0 8 0,2 0 4 16,-2 2-6-16,1 0 6 0,-3-1-5 0,3 2 1 15,-1 0-1-15,1 0-1 0,0 0 1 0,2-2-3 16,0 2 7-16,1 0-12 0,-1-1 7 0,3-1 0 16,-2 2 0-16,2-2 6 0,0 2-3 0,0-1 1 0,2-2-2 15,-1 1 9-15,-2 0 2 0,5-2 3 0,-1 0 3 16,0 0-1-16,1 3-4 0,0-3-1 0,1-1 8 15,1 0-3-15,0 2-9 0,2-1 1 0,-3-1-4 16,-1 1-6-16,4-1 6 0,-2 0 5 0,2-1-11 0,2-1-2 16,-3 3 7-16,3-4-5 0,-1 3 1 0,0-2 10 0,0 0-1 15,0 2-9-15,1-1 2 0,-1 0 3 16,-1 1 4-16,3-1-19 0,-3 2-10 0,-1-1-27 0,0-1-24 16,-1 1-39-16,1 2-42 0,-1-1-66 0,0-1-73 15,-2 2-47-15,1-5-77 0</inkml:trace>
  <inkml:trace contextRef="#ctx0" brushRef="#br0" timeOffset="81641.5774">3686 14558 2357 0,'-5'-8'23'0,"0"2"14"0,2-4 16 0,0 5 9 16,1-2 12-16,-3 2 11 0,2 4 14 0,0-1 11 16,2 2-21-16,-1-2-6 0,1 2-19 0,1 0-10 15,0 2-14-15,-2-2-11 0,2 3-14 0,0 0-7 0,-2 1-5 16,2 1-9-16,-3 5 4 0,0 1-2 0,-2 4 8 16,-1 3-1-16,-2 3-1 0,2 4 3 0,-2 1-4 15,-2 3 2-15,3 0 3 0,0 3 3 0,-1-2-10 0,3-1 4 16,0-4 9-16,1 0 2 0,1-4 5 0,1-1 7 15,1-3-7-15,1-1 3 0,0-3 7 0,1-4 3 16,1 0-12-16,1-1-4 0,1-1-1 0,1-2 1 0,0-1 11 16,0-1-3-16,3-1 6 0,3 1-1 0,-2-3 1 15,4 0 4-15,-1 0-3 0,3 0-7 0,2-4-4 16,1 1-4-16,1-2-7 0,1-1-4 0,1-2 0 16,4 0-2-16,-1-2 0 0,1 0 0 0,0 1 2 15,-2-3-2-15,2 4 4 0,-3 0-1 0,0 0-6 0,-3 2 2 16,0-1-2-16,1 3-3 0,-7-2-5 0,6 2-10 15,-8 0-16-15,2 1-18 0,-2-2-22 0,-2 2-40 16,1-1-35-16,-1 2-46 0,-2-1-51 0,-3 3-54 16,1 0-49-16,-2 0-49 0</inkml:trace>
  <inkml:trace contextRef="#ctx0" brushRef="#br0" timeOffset="87903.31">2709 16170 2277 0,'-3'0'5'0,"-1"0"8"0,3-3 3 16,-1 2 8-16,-1 0 4 0,1-2 5 0,-1 3 3 15,0 0 11-15,0 0 14 0,2 0 13 0,-1 0 17 0,2 0 20 0,-3 3 6 16,3-3-1-16,0 1 5 0,0-1-6 0,0 0-14 16,0 0-13-16,3 0-23 0,-3 0-21 0,2 0-9 15,-2 0-10-15,0 0-11 0,1 0 4 0,2 1-10 0,-3-1-8 16,0 0 1-16,0 1-4 0,2 0-3 0,-1-1 6 16,1 1 1-16,-1-1-5 0,3 0-3 0,-1 2 4 0,2-2 5 15,1 0-7-15,5 0 5 0,-3 0 1 0,5 2-1 16,1-1 2-16,2-1 3 0,1 2-4 0,5-2-4 0,-1 2 6 15,4-2-3-15,0 0-6 0,2 0 6 0,1 0-5 0,1 0 5 16,2 0 2-16,1 0-1 0,1 0-2 0,1 0 6 16,2 0 1-16,3 0 0 0,1-2-2 0,1 0 0 15,5 1 0-15,-2 1 0 0,5-2 0 0,-1 0-8 16,2 0 3-16,1 1-2 0,-2 0 1 0,-2 0-6 0,-2-2 0 16,0 2 0-16,-5 0 6 0,-2-1-1 0,-6 1 3 15,-2 1-5-15,-2 0 2 0,-4 0 6 0,-2 0 4 0,-8 0-6 16,2 1 1-16,-5-1 1 0,-5 0-1 0,0 0 4 15,-4 0 10-15,1 2 0 0,-6-2 10 0,1 0 3 0,-2 0 0 16,1 1-2-16,-4 0 2 0,1-1 1 0,-7 3-12 0,-1-3 5 16,-2 1-9-16,-6 1 11 0,0 0-6 0,-3 0 11 15,-2 0-3-15,-3-1-2 0,0 1 6 0,-3 0-7 16,-1-2-10-16,-2 2-8 0,-4 1 1 0,-2 0-2 0,-3-2-7 16,-3 2 4-16,0 0-1 0,-4-1-7 0,0 0 11 15,1-1-4-15,-3 1 1 0,1 0-7 0,2-1 3 0,2-1-1 16,0 0 3-16,-1 0 7 0,4-1-9 0,0-1 9 15,0 0-1-15,0 1 4 0,2-3-2 0,-3 1 4 0,2 0-14 16,0 2-1-16,2-1 10 0,0-1-11 0,-1 0 8 16,3 3-3-16,0-2 3 0,3 0-4 0,3 1 6 0,2-1 6 15,3 0-4-15,1 1-3 0,4-1 3 0,3 1-3 0,3 1 2 0,0-1 0 16,4-2-1-16,3 2-2 0,6 0-3 16,-2 1-2-16,1 0-8 0,4 0-4 0,3-2-5 0,0 2 1 15,0 2-2-15,0 0 4 0,2-2-5 0,1 3 7 0,3-3-4 16,1 2 9-16,1 1 8 0,4 1-2 0,1-1 2 15,4 1-3-15,1 0 1 0,4-1 7 0,3 3 3 0,2-2-3 16,3 1-1-16,5 0-3 0,3-2 11 0,2-1-9 0,5 0 2 16,4-1-5-16,0-1 0 0,5 0 3 0,1 0-5 15,0-1 4-15,-1-1-5 0,3 0-5 0,0-1 8 0,-3 3-4 16,1 0 1-16,0-2 0 0,1 0 1 0,-1 2 1 16,-1 0-1-16,1 0 8 0,-1 0-2 0,-2 0-3 0,-3 0 1 15,-3 2 0-15,-2-2-4 0,-4 2-1 0,-4-2 0 16,-6 0-4-16,-5 3-3 0,-4-1 4 0,-5 0-3 15,-7-2-1-15,-4 1 7 0,-2 1-4 0,-3-1-1 0,-3 0 11 16,-5 2-3-16,-3-3 7 0,-5 2 1 0,-3 1-3 16,-6 1-1-16,-3-1 7 0,-9 2-3 0,-4-2-6 15,-6 2 5-15,-4-1-6 0,-6 1 3 0,2 0 5 0,-7-1 10 16,2 1-11-16,-3-2 8 0,-1 1 8 0,1-3-6 16,-3 1 7-16,1 0-9 0,-3 1 6 0,0-3-10 0,0 2 4 15,-3 0 5-15,3-2-6 0,0 1 1 0,5-1 1 0,1 0 3 16,5 2 2-16,2-4 2 0,6 2 1 0,1 0-8 15,3-2-7-15,5 1 9 0,0-1-12 0,7 2 7 0,1-3-13 16,4 3 9-16,3-2-8 0,6 0-5 0,5 2 6 16,3-1-6-16,3 0 3 0,5 1-7 0,1-1-2 0,2 1-8 15,2 0 5-15,3 0 4 0,1 1 4 0,5 0-4 0,0 0 4 16,5 1-1-16,1 0 7 0,7-2-2 0,4 3-3 16,4 0-1-16,3-1-6 0,3 0 8 0,6 0-9 0,2-2 4 15,6 3-1-15,3-1 4 0,5-2-1 0,3 0 0 16,7 0 0-16,3 2-10 0,1-1 12 0,2-1-11 0,1 0 2 15,1 3-4-15,-4-2-1 0,1 0 2 0,-1 3-5 16,2-4 7-16,-5 3-6 0,0-1 1 0,-1 0-7 0,-1 1-1 16,-4-1 12-16,-2-1-6 0,-5 1 4 0,-4 0 3 15,-6-2-10-15,-6 0 9 0,-5 0 11 0,-7 0 0 0,-4 2-12 16,-8-2 12-16,-4 1 1 0,-4-1 2 0,-7 0 7 16,-3 0-2-16,-2 0 0 0,-7-1 0 0,-5 1 1 15,-1-2-3-15,-5 2 4 0,-7 0-7 0,-3 0 1 0,-6 2 8 16,-9-1-6-16,-4 1 2 0,-8 0 13 0,-3-1 9 0,-4 3-1 15,-5-1 2-15,-3-2 12 0,4-1 0 0,-3 1-8 16,1 0 10-16,4-1-14 0,-2 0-11 0,5 0 3 16,-2 0-5-16,5 0-4 0,-2 0-8 0,2 0 7 0,3-1-8 15,2 1 1-15,3-1 6 0,4 0-9 0,6 1 3 16,4-3-4-16,6 2 2 0,7-2 1 0,4 3 2 0,4-1-1 16,7-1-3-16,4 2-8 0,1-2 1 0,1 2-5 15,7 0 0-15,0 0 2 0,6-1 0 0,1-1 1 0,5 2-3 16,5-4 14-16,5 1 5 0,7-2 3 0,4 3-7 15,5-1 0-15,3-2-4 0,8 1-9 0,2 1-6 0,0 1-7 16,6-1-7-16,-1 1-5 0,2 0-2 0,1 0-8 0,1 1 8 16,-1-1 3-16,2 2 12 0,-2 0 2 0,3-3-1 15,0 3 8-15,-2 0-12 0,-2 0 18 0,0-2-1 16,-6 4 2-16,-3-2-6 0,-9 0-2 0,-5 3 5 0,-5-3-2 16,-6 2 19-16,-7 0-13 0,-7 1 3 0,-4-3 2 15,-4 2 0-15,-5-2 7 0,-3 0-2 0,-6 0 3 0,2 3-1 16,-7-3 2-16,-5 2-7 0,-3 0 5 0,-6 2-3 15,-4 0 6-15,-8-2 0 0,-1 3-5 0,-8-2 12 0,-1 2 6 16,-3-1 5-16,-2-1-3 0,1-1 4 0,1 1 0 16,0-1 2-16,1 0 7 0,5-2-8 0,-1 0-6 0,3 0-7 15,2 0 1-15,2 0-3 0,3 0-6 0,2-1-3 16,1-2-2-16,3 3-7 0,2-1-1 0,5-1 8 0,3 0-4 16,4 1-2-16,1-1 9 0,6 2-7 0,2 0-2 15,5-2-5-15,1 2-10 0,3 0-6 0,3 0 1 0,3-2 2 16,1 2-8-16,4 0 8 0,4-2-2 0,3-1 5 15,6 2 10-15,4-3 2 0,4 1 4 0,4-1 1 0,2-1-4 16,3 2-11-16,2-2-3 0,4 3-1 0,-2-1 0 16,2-1 1-16,1 1-5 0,-1-1-2 0,-1 2 9 0,1-1 6 15,-2 1 5-15,-3 0 5 0,-4 1 0 0,0 1 2 16,-6-3-2-16,-5 3 1 0,-4-1-1 0,-6 0-1 16,-4 1 6-16,-6 0-1 0,-1 0 6 0,-6 0 3 0,0 1 4 15,-6-1-2-15,1 1 3 0,-5-1-3 0,-2 0 5 0,-4 0-9 16,-3 0-4-16,-5 0-4 0,-1 0 1 0,-7 0-4 15,-4 3 3-15,-2-2 18 0,0 0-6 0,-6 0 9 16,1 1 3-16,-1 0-2 0,-2-2 5 0,3 2 7 0,-1-2-10 16,3 1-9-16,-3-1-3 0,6 0-1 0,0-1-7 15,1 0 6-15,1 1 1 0,3-1-11 0,3 1 8 0,6-2-3 16,-1 2-1-16,6-1 3 0,3 0 2 0,5 0-12 16,3 0-4-16,3 0 3 0,4 1-3 0,-1 0-6 0,5 0 0 15,2-3-4-15,2 3 1 0,3 0 7 0,3-2-2 16,6-1 3-16,2-1 1 0,7 1-1 0,4-1 0 0,7 2-3 15,1-3-9-15,6 2-13 0,3-2-4 0,4 2-9 16,2-1-10-16,3 1 6 0,5 1 0 0,0-1-1 16,3 1 5-16,1 0 7 0,3 1 5 0,-1-1 6 0,-3 0 6 15,1-1-2-15,-4 3-2 0,-5 0 3 0,-1 0-2 0,-9 0 9 16,-1 0-5-16,-7 0 10 0,-4-2-3 0,-6 4 1 16,-1-2 2-16,-9 0 5 0,-4 0 9 0,-5 0-9 0,-3 0 9 15,-5 0-6-15,-3 0 12 0,-3-2 1 0,-2 2 3 16,-6 2-7-16,-1-2-4 0,-3 0 10 0,-5 0-5 15,-6 0 1-15,-2 3-1 0,-5-1-7 0,-7 0 2 0,-4-1 8 16,-4 3 5-16,-5 1 1 0,-6-4 4 0,-2 3-2 16,-4-2-1-16,3 1 6 0,-1-1-3 0,-2 1 0 0,5-2-6 15,1 1-10-15,3 0-1 0,4 0 7 0,4-1-4 16,1 1-1-16,1-2 2 0,7 0-5 0,0 2 1 0,3 0 9 16,6-2-3-16,-2 0-2 0,7 2 2 0,5-4-2 15,4 2 3-15,2 0-5 0,6 0-1 0,3 0-10 0,0 0-11 16,5 0 1-16,2 0-2 0,1 0 3 0,2 0-9 15,1-2 9-15,3 2 4 0,4 0 0 0,3-2 13 0,0 2-9 16,6 0 1-16,3-1-5 0,-1-1 3 0,6 0-13 16,3-1-2-16,-2 2 3 0,3-3-9 0,4 3 8 0,-2-3 0 15,2 2-2-15,3-1-3 0,-1 1 12 0,-2 0-6 16,4-1 4-16,-4 1 4 0,-3 0-3 0,0 1 1 0,-2-1-1 16,-6 0 3-16,0 2-4 0,-5-3 9 0,-6 3 3 15,-4 0 4-15,-2-2 0 0,-5 2 5 0,-2 0 9 16,-3 0 7-16,-3 0-4 0,-2 0-7 0,-3-2-5 0,-3 2 2 15,-2 0-5-15,-6 0-4 0,0 0-4 0,-6 0-7 16,-4 2 7-16,-4 0 4 0,-3-2 1 0,-3 3-4 0,-1-1 9 16,-3 0 8-16,-4 1 3 0,4-1 6 0,-4-2-1 15,4 3 5-15,2-1 7 0,-3-2 1 0,4 0-4 0,-1 0-2 16,2 0-9-16,-1 0-6 0,2 0 5 0,5-2-3 16,-2 2-5-16,7-3-7 0,1 3 10 0,4-1-10 0,3 0 7 15,3-1 0-15,6 1-6 0,1 1-2 0,4-2-6 16,0 0 2-16,6 2-15 0,0 0-4 0,3 0 6 0,1 2-5 15,4-4 2-15,2 2 0 0,4 0 4 0,2 0 4 16,6-3 6-16,3 3 7 0,7-2-10 0,3-1 5 0,3 1-5 16,6-1 0-16,0 1-15 0,5 1-3 0,-1 0-2 0,4 1-3 15,0-3 0-15,2 3-2 0,1 0 0 0,4 3-1 16,-1-3 16-16,-1 0 1 0,3 1-3 0,0 0 4 16,-5-1-1-16,-4 2 2 0,-1 1-1 0,-4-1 4 0,-3 1-6 15,-8-1 4-15,-5-2 1 0,-3 3-5 0,-5 1-3 16,-8-3 9-16,0-1 7 0,-8 2-3 0,-2 0 8 15,-1-2 1-15,-6 0 2 0,-1 0 4 0,-4 0 8 0,-1 0-7 16,-2 0 2-16,-6 3 5 0,-2-3-7 0,-5 0-1 0,-4 2 0 16,-7-2 0-16,-3 0 3 0,-3 1-4 0,-5 1 3 15,-3-2 3-15,0 2 8 0,-3-1 8 0,3 0 2 16,-1 0 2-16,3-1-6 0,4 0 1 0,1-1-5 0,2 0-4 16,6-2-6-16,2 2-10 0,3-1 0 0,4 0-1 15,3-1 1-15,3 1-2 0,2 0 2 0,4 1-3 0,1-1-6 16,4 0 3-16,1-1-18 0,1 3-12 0,3 0-20 15,3 0-2-15,0-2-28 0,3 2-29 0,-3 0-15 0,3-2-40 16,0 2-19-16,5 0-21 0,-3-1-18 0,7 0-30 16,-2 1-28-16,3-1 2 0,4-1-23 0,-1 4 6 0,6-4-16 15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2T10:46:02.5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17344 10965 1316 0,'-1'-1'21'0,"-3"0"20"0,3-2 22 15,-1-2 19-15,1 4 14 0,-3-2 22 0,3-1 12 0,1 3 13 16,-2-3-4-16,2 1 0 0,0 0-7 0,0 0-4 15,0 0 1-15,0-1 3 0,0 4 1 0,2-4 4 0,-2 1 4 16,1 1-1-16,1-1 2 0,0-1-8 0,-1 2-11 16,1-1-12-16,-1 0-17 0,-1 2-15 0,0-1-12 15,2 0-23-15,-2 2-14 0,2 2-12 0,-2-1-13 0,0 1-10 16,0 1 2-16,0 1-6 0,1 1-5 0,1 7 2 16,4 5 4-16,-5 3 1 0,4 4 7 0,2 6 2 15,-3 0 1-15,3 7 2 0,0 1 2 0,1-2 3 0,0-1-7 16,3-2 4-16,2 1-1 0,0-5-1 0,2-4-8 0,-2-1-2 15,6-4-15-15,-4-6-8 0,2-1-5 16,-4-5-4-16,1-3-11 0,-2-5-13 0,1-1-6 0,0-7-13 16,-4-1-1-16,4-4-8 0,-4-3 2 0,1-2 0 15,2-4 9-15,-4-3 9 0,2-1 7 0,-1-3 17 0,-3 0 10 16,1-1 14-16,-1-3 2 0,0 1 7 0,1 0 3 16,1 0 6-16,-3 1 4 0,1 3 5 0,1 1 0 15,-2 5 3-15,2 4-10 0,-2 3 5 0,1 3-1 0,-2 5-3 16,-1 3-1-16,2 2-5 0,0 2 0 0,-2 2-3 15,2 2 15-15,3 3-9 0,-4 2-5 0,3 3 7 16,-1 2 1-16,1 3-3 0,2 1 1 0,-1 5 1 16,0-2-7-16,2 2 4 0,0 0 2 0,0 2-5 0,0-4 4 15,2 1 3-15,-2-5 3 0,2-1-3 0,-2 0 1 16,-1-4 4-16,2-2 4 0,-3-3 4 0,-1-2 10 16,1-4 5-16,-4 2 3 0,2-6 4 0,1 1-3 0,-1-5-3 15,1-1-1-15,0-1 0 0,0-4-17 0,-3-3-3 16,1-1-1-16,0-3-7 0,-2-1 14 0,0-4 7 15,-3 0-6-15,0-3-1 0,0-2 6 0,-3-3-2 0,3-3-6 16,-1-3 10-16,1 0-16 0,-4-2 1 0,4-2 8 16,-1 4 0-16,1 0 7 0,0 2 3 0,-2 4 2 15,-1 4-1-15,1 4-1 0,-2 3-4 0,0 3-17 16,-2 2-12-16,2 3-31 0,-1-1-34 0,2 3-37 0,-2 0-55 16,0 1-60-16,3 2-70 0,-1-2-101 0</inkml:trace>
  <inkml:trace contextRef="#ctx0" brushRef="#br0" timeOffset="971.9153">18239 10631 1732 0,'4'8'26'0,"1"-1"26"0,0-2 29 15,-2 2 9-15,-3 3 17 0,6-1 16 0,-4 3 9 16,1 4 15-16,-1 1-7 0,1 1-18 0,-2 0-19 0,3 2-3 15,-3 2-17-15,1-1-14 0,-1 1-7 0,4-1-13 16,0 0-20-16,1-4-9 0,0 3-13 0,1-2-2 16,1-3-5-16,-1 2 3 0,3-5-5 0,-2-2 1 15,1 0 4-15,-1-2 2 0,-1-3-1 0,-1-1 2 0,2 1 2 16,0-4 9-16,-3 0 10 0,3-1 4 0,-4 0 3 16,5-2 13-16,1-2 8 0,-2 0 4 0,5-2 8 15,-5-2 0-15,3-2-4 0,1-1-4 0,1-3-6 16,3-1-8-16,-2-3-5 0,2 0-2 0,1-3-4 0,4 4-6 15,-4-2 1-15,4 1 3 0,-2 1-1 0,-3 5-1 16,-1 0 0-16,0 3-4 0,-5 4-3 0,-2 1-9 16,-1 1-6-16,-1 1-6 0,-2 3-2 0,1 0-4 15,0 3 1-15,0-1 0 0,1 2-4 0,-1 0 9 16,4 1-2-16,-2 2 3 0,3 2 7 0,-2-2-8 0,1 1-4 16,0 3-8-16,3 1-13 0,-2-2-25 0,0-1-24 15,1 2-30-15,0-1-34 0,-1-2-24 0,1-2-20 16,0-1-30-16,-2-2-25 0,4-2-23 0,-4-3-16 0,2-3-4 15,0-1-9-15,-1 1 13 0,0-4-5 0,-1 0 29 16,-1-1 34-16,-2 0 41 0,1 0 43 0,-1-2 46 16,0 3 46-16,-1-1 37 0,-1 1 48 0,0 0 21 15,1-2 33-15,-4 3 19 0,6-1 19 0,-5-1 12 16,1 1 9-16,1 0 13 0,-1-1 2 0,0 2 8 0,0 2-10 16,-3-2 4-16,0 0-2 0,2 4-4 0,0-1-7 15,-2-1-9-15,0 0-22 0,0 2-6 0,0 0-8 16,1-1-12-16,-1 2-7 0,0-2-14 0,0 0-8 15,0 0-16-15,0-2 5 0,0 1-14 0,0-1-2 16,0-1-7-16,0-2-5 0,0 1-6 0,0 0 5 0,0-1 1 16,0 0 6-16,0-2 8 0,0 3-5 0,0-1 9 15,-1 0 8-15,-3 1 1 0,3 1 1 0,-2 2-4 16,-1-1-9-16,1 3-3 0,1-2 2 0,-3 2-6 16,1 3-13-16,1-3-1 0,2 2-14 0,-1 1-10 15,-1 0-11-15,1 1 4 0,-3 2-8 0,4 2-6 0,-4 1-3 0,-3 0 1 16,2 5 1-16,-1 0 10 0,-1 4 10 15,-1 2-14-15,3 2 11 0,-1 0 1 0,3 2 1 16,0-1-4-16,1 2-10 0,2 2-21 0,2-3-28 16,6 1-1-16,-3-3-23 0,5-1-10 0,3-1-17 0,2-2-28 15,3-3-8-15,3-4-28 0,0-2-2 0,4-3-10 16,-2-1-9-16,7-1-6 0,-1-3 3 0,-1-2 21 16,3-1 15-16,-2 1 40 0,2-1 28 0,0-1 21 15,-3 0 22-15,2-2 17 0,-4 1 18 0,2 0 9 0,-5 2 14 16,-1-1 8-16,0 2 6 0,-3 2 12 0,-1 0 8 15,-4 2 6-15,-2 2 8 0,-3 0 15 0,-2 1 8 16,-1 2 10-16,0-1 3 0,-4 3 0 16,1 0-1-16,-2 3 10 0,0 0-5 0,0 4-4 0,-3-1-3 15,-2 4-10-15,2-3-10 0,-3 3 1 0,-1 0-3 16,2-1-8-16,-4-3 3 0,4 2 1 0,1-3-2 0,-3-2 12 16,2-3 12-16,2 1-1 0,1-6 22 0,-2 2 17 15,3-1 10-15,1-3 10 0,-2 0-10 0,2-3-19 16,-2-1-5-16,1-1-19 0,-1-3-32 0,2-4-28 15,-1 0-33-15,-1-5-20 0,0 0-16 0,1-4-10 0,2-1-21 16,-1-5-22-16,4 1-20 0,-1-2-34 0,2-2-33 16,4-1-43-16,-3-2-40 0,5 2-41 0,3-3-39 15,-1 5-38-15,3 3-21 0,0 1-23 0</inkml:trace>
  <inkml:trace contextRef="#ctx0" brushRef="#br0" timeOffset="1318.9237">19792 10652 1047 0,'7'8'27'0,"-1"-3"20"0,3 2 25 16,-2-2 22-16,-1 0 12 0,2 2 7 0,1-2 9 16,0 2 19-16,0-2-8 0,0 0-1 0,4 1-15 15,-2-2-5-15,3-2-7 0,-2 2-5 0,2-1-2 0,-2-3-13 16,6 0-17-16,-6-1-17 0,2-1-10 0,1-2-19 16,2-1-2-16,-1 1-7 0,1-4-4 0,-1 3-6 15,-2-4-1-15,-1 2 1 0,3-3 0 0,-3 0 13 16,-2 0-1-16,0 1 9 0,-3-2 0 0,1-1-4 15,0 0 2-15,-1-2 0 0,-1 2-1 0,-2-1-11 0,0 1 5 16,-1 0 8-16,-1-1 11 0,-3 4 7 0,0 1 6 16,-2 0 2-16,-1 3-3 0,-3 2 3 0,1 1-2 15,-1 4-1-15,-2 1-6 0,-3 2 5 0,0 3-4 0,-2 0 2 16,-1 5-2-16,0 2-1 0,-2 2-2 16,2 2-14-16,0 3-1 0,-1 0-12 0,5 2 0 0,2 3-8 15,-2-3 7-15,3 0-2 0,2 0-5 0,5-5 8 16,0 2-7-16,1-5-4 0,3-2 3 0,4-2-2 15,2-2-1-15,6-3-16 0,-2-2-24 0,6-2-52 16,1-2-65-16,5-2-76 0,0-2-116 0,4-2-111 16</inkml:trace>
  <inkml:trace contextRef="#ctx0" brushRef="#br0" timeOffset="1844.0403">18382 11601 1875 0,'-23'20'13'16,"1"-6"39"-16,0 3 20 0,6-5 7 0,-3 0 10 16,4 1 3-16,0 1 1 0,5-1 7 0,2-3-13 15,1 1-29-15,3-2-5 0,4-1 12 0,5-1-1 16,4 0 15-16,4-4 13 0,6-1 8 0,6-4 19 0,8-2 4 16,9-7 3-16,11 1-9 0,11-6 2 0,5-4-13 15,12-1 0-15,7-4-16 0,6 0-15 0,4-6 0 16,1-2-14-16,5-3-10 0,-1-3-10 0,6-5-6 15,-4 3-15-15,-1-3 2 0,-8 2 0 0,-4 2-16 0,-7 4-1 16,-12 1-6-16,-6 7-4 0,-15 2-20 0,-8 1-30 16,-12 4-38-16,-5 3-68 0,-10-1-59 0,-8 5-58 15,-4 2-85-15,-5 0-66 0,-9 4-65 0</inkml:trace>
  <inkml:trace contextRef="#ctx0" brushRef="#br0" timeOffset="2485.3597">13546 11809 2943 0,'14'0'6'16,"-1"0"22"-16,-5-1 23 0,6 2 19 0,-6 2-2 0,0 2 13 15,2 0 10-15,2 2 13 0,2 2 15 0,2 0-5 16,6 2 5-16,0-1-3 0,3 2 24 0,5-1 11 16,6-1 2-16,6-2 27 0,4-1-17 0,6-2 7 15,6-2-29-15,6-1-4 0,4-4-13 0,4 0-22 0,6-2-11 16,1 2-38-16,3-2-8 0,-3 1-21 0,3 0 2 15,-3 1-12-15,-3-1-8 0,-5-1-4 0,0 2-1 16,-6-1 1-16,-3 0-2 0,-6 1-1 0,-2 0-16 0,-5-1-34 16,-5 1-30-16,-2-2-28 0,-8 0-49 0,-2 3-40 15,-7-3-45-15,-4 0-50 0,-8 3-49 0,-2-1-31 16,-4 2-55-16,-5 0-45 0,-4-2-33 0</inkml:trace>
  <inkml:trace contextRef="#ctx0" brushRef="#br0" timeOffset="8849.8947">6178 13334 1996 0,'2'2'29'16,"1"-2"13"-16,-2-2 14 0,3 0 10 0,-4 2 11 16,1-3 9-16,-1 3 16 0,2 0 13 0,-4 3-18 15,2-3 3-15,0 0 3 0,-1 0-1 0,2 0 2 0,-1 0-10 16,2 1-11-16,-2-1-15 0,0 0-10 0,0 1-18 15,2-1-15-15,-1 2-8 0,-1-2-10 0,2 2 2 16,1-2-9-16,-1 1 1 0,2 1-4 0,4 0 3 16,-3-1 6-16,1 1-6 0,1 2 2 0,2-1-1 15,2-1 7-15,-3 1 2 0,6 2 9 0,-3-1 3 0,2 1-5 16,3-2 10-16,4 2 3 0,-2-1-1 0,2-1 1 16,2 0 2-16,2-2-5 0,3 0 2 0,3-1-2 15,-2-1-6-15,4-3 0 0,1 4 3 0,5-3-3 0,-2 2 0 16,1-3 6-16,1 0-2 0,-2 1-6 0,2-1-4 15,0 1-2-15,-3 0-3 0,0 1 1 0,-1 0-4 16,-2-1-7-16,0 3-5 0,-2 0 6 0,0 0 6 16,-2-2-9-16,1 2 4 0,-3 0-1 0,0-2 6 15,-1 2-4-15,0-2 5 0,-2 2 1 0,0 0-1 0,1 0 5 16,-1 0-2-16,1 0-4 0,0 0 0 0,1 0 3 16,0 0-2-16,2 1 0 0,0-1 0 0,1 1 10 15,1-1-1-15,1 0 9 0,0 0-4 0,-2 0 3 0,0 0 3 16,2 0-8-16,1 0 5 0,2 0-13 0,-6 0 4 15,3 2-7-15,2 0-1 0,-2-2-3 0,3 0-8 16,-3 0 6-16,0 0-1 0,0 0 3 0,-1-2-10 16,1 2 0-16,3-2 13 0,-3 0-4 0,3-1 3 15,-2 3-11-15,6-3 2 0,-2 3 2 0,1-2 5 0,5 0 4 16,-3 1-11-16,5-3 7 0,-2 3-7 0,2 0 11 16,1-2-9-16,0 0-2 0,-1 3 5 0,-1-2 1 15,-2 0-11-15,0 1-1 0,-5-1 6 0,4 0-1 16,-6 1 6-16,-3 0 4 0,-2-2-17 0,-1 3 1 15,2 0 13-15,-7 0-4 0,2 0 3 0,-2 0 2 0,-3 0-5 16,0 0-8-16,0 0 16 0,-3 0-1 0,-2 0-5 16,-2 0-4-16,1-3 2 0,-4 3-2 0,-1 0 11 15,-1 0 2-15,-1 0 6 0,-3 0 5 0,-1-1 19 16,-2 2 14-16,0-1-11 0,1 3 11 0,-2-3-5 16,1 0 8-16,-2 0-4 0,2 0-4 0,0 0-14 0,0 0-8 15,-2 0 2-15,1 0-7 0,1 0 3 0,0 0-10 16,0 0-7-16,0 0-11 0,1 0 4 0,-1 0 0 15,0 3 1-15,0-3 1 0,2 0-8 0,-2 0 4 0,0 0 2 16,0 0 3-16,0 0-10 0,0-3 5 0,0 3-12 16,0 0-23-16,0 0-26 0,2 0-30 0,-2-3-41 15,0 3-50-15,-2 0-70 0,0-2-98 0,1 0-104 16</inkml:trace>
  <inkml:trace contextRef="#ctx0" brushRef="#br0" timeOffset="11720.852">11835 13159 2507 0,'-12'0'2'0,"1"3"11"0,3-1 15 0,5-7 1 0,-2 5-1 16,-1 0 1-16,1 0 3 0,2 0-4 0,3 0 0 15,0 0-5-15,0 3-6 0,3-3-2 0,3 2 10 16,2-2 5-16,3 0 6 0,5 1 1 0,3 0-3 15,6-1-2-15,7 0-8 0,4 0-3 0,10 0-11 16,0-1-4-16,4 0-7 0,2 1 2 0,3-2-5 0,-3-1-11 16,-2 3-5-16,-2-4 7 0,-3 3-1 0,-3-3-13 15,-3 4-4-15,-8 0-9 0,3-3 2 0,-9 1 12 16,-4 0-7-16,-6 2-2 0,-2-1 5 0,-6 1 9 16,-4 0 3-16,-6 0 7 0,-5 0-1 0,-2 0 3 15,-6 0 9-15,-1 0-1 0,-9 1 1 0,0-1 16 0,-4 2 3 16,-4-1 11-16,-2 0 5 0,-3 2-1 0,-3-3 11 15,1 4 7-15,-1-3-6 0,-1 3-13 0,-4-1 15 16,5-1-3-16,3 0 5 0,0-1 2 0,5 3-3 0,8-3-1 16,3 3-5-16,6-4 3 0,6 0-18 15,2 3-11-15,5-3 0 0,4 0-8 0,2 2-9 0,0-1 2 16,7 0 1-16,-1-1 1 0,5 1-4 0,4 2 10 16,1-1-10-16,7 0 1 0,3 0 6 0,4-2-9 15,-2 1 0-15,6-1-5 0,-2 0-1 0,3 2-2 16,-4-2 4-16,0-2-3 0,-1 2-3 0,-4 0-2 15,1 0 3-15,-7 0 5 0,-3-1 1 0,-3 1-3 0,-5 0 2 16,0 0 3-16,-6-2 1 0,-4 2 1 0,-2 0 5 16,-3-2-8-16,-3 2 5 0,-4-1 2 0,-2 1-4 15,-8 0 1-15,-1-1 1 0,-4 1 7 0,-4 0 0 0,-4 1 12 16,-1 0-4-16,-1-1 5 0,-2 4 1 0,-3-3 3 16,1 1 8-16,4 2 3 0,-1-1 2 0,3-1 0 15,3 1 1-15,6 2-4 0,2-1-3 0,2 0-8 16,9 0-4-16,1-4-8 0,3 5-14 0,5-2 0 15,3-2-2-15,0 4 0 0,3-2 3 0,3 2 6 0,2-1-5 16,1-1 0-16,3 2 1 0,3 0-20 0,0-3-19 16,3 1-31-16,3-1-33 0,-2-2-53 0,2 0-53 15,0-3-72-15,0-1-78 0,0 1-91 0</inkml:trace>
  <inkml:trace contextRef="#ctx0" brushRef="#br0" timeOffset="21338.4458">2284 14355 1614 0,'0'0'12'0,"0"0"15"0,0-3 0 15,3 1 11-15,-1 2 7 0,-2 0 8 0,1 0 16 16,-1 0 11-16,3 0 4 0,-3 0 8 0,0 0 14 0,1 0 6 16,-1 0 9-16,2 0 1 0,0 0-4 0,-1 0-5 15,1-3-6-15,1 1-20 0,2 2-6 0,0 0-16 16,4-3-11-16,-1-1-7 0,-2 3-5 0,4-1-6 0,1 0-12 15,0-2 4-15,2 3-14 0,1-1 5 0,0 1-7 16,2 0 1-16,1 0-4 0,1 1 4 0,2 0 1 0,-2 1-10 16,4-1 12-16,-2 1-6 0,1-1 8 0,1 0-2 15,0 0-5-15,0 0-3 0,0 1 3 0,2-2 4 16,-2 1-7-16,2 0-1 0,-3-1-3 0,-1 1-3 16,2 0 2-16,-4 0 5 0,-1 0-8 0,-1 0 3 0,1 1-3 15,-4-1 5-15,-1 0-5 0,-2 1 5 0,-1-1-5 16,2 0-2-16,-4-1 2 0,-1 1-3 0,-4-1 1 0,1 2-2 15,0-2 2-15,-3 1-1 0,3 0 3 0,-6 0-3 16,3 0 3-16,0 0-2 0,0 1-10 0,0-1-24 16,-1 1-31-16,1-2-42 0,0 2-43 0,-2-1-57 15,0 0-70-15,1 2-87 0</inkml:trace>
  <inkml:trace contextRef="#ctx0" brushRef="#br0" timeOffset="26562.4273">2092 13026 834 0,'2'0'12'0,"-2"0"10"0,3 0 6 15,-3-1 11-15,0 2 7 0,0-1 11 0,0 0 9 16,0 0 11-16,-2 0-11 0,1-1 3 0,1 1 3 0,-2 1-3 16,1-1-1-16,1 0 1 0,0-1-12 0,0 1-5 15,0 1 0-15,0-1-13 0,0 0-8 0,1 0 2 0,-1 0-8 16,-1 0-5-16,1 3 5 0,0-3 0 0,-4 0 10 15,3 3 12-15,-4-1-3 0,1 2 5 0,-1-1 7 16,-2 2 2-16,-1-1 8 0,-2 1 2 0,2 2-2 16,-2-1-5-16,-2 1 8 0,0 0-9 0,1 1 3 0,-3 1-8 15,1 0-5-15,-1 1-6 0,2-3-4 0,0 1-1 0,-2 4 0 16,1-3-1-16,1 1-2 0,-1 0 7 16,1-1-4-16,-1 1 2 0,2-2-1 0,-3 3 3 15,1 0 0-15,1 0-4 0,-1 0-8 0,1 1-7 0,-1 2 1 16,0-2-4-16,-3 2 5 0,2 1-9 0,0-1-7 15,1 1 4-15,-1-1 5 0,-1 1 1 0,2-1-6 16,1 2 4-16,-1-2-3 0,1 2-5 0,1-3 6 16,0 3-7-16,0-1 7 0,1 0-2 0,2 0 8 0,-4-1-4 15,4 2-7-15,-2-1 18 0,1 2-7 0,-1 0 5 16,2 2-7-16,1-2 4 0,-1 2-7 0,0 0 6 16,1-1-1-16,-2-1-10 0,3 4 4 0,-1-2 2 15,1 1 3-15,-2 2-8 0,4 0 6 0,-3 0-1 16,2 0 4-16,-1 0 0 0,1-1-5 0,-1 3-6 0,3-2-2 0,-2 0 0 15,-1-1 0-15,1 3 0 0,3-4 3 16,-3 2-2-16,3-1 0 0,-3 1 6 0,5 1-1 16,-2-2 3-16,-1-1-6 0,1 0 3 0,1-2-4 0,-1 1-1 15,2 1 3-15,0-2-3 0,-1-1-1 0,2-1-3 16,1 0 9-16,-2-1-6 0,0 1-4 0,1 1 1 16,1-2 4-16,1 2-3 0,-1-2 0 0,-2 2-2 0,1 1-2 15,3 0 4-15,0 2-5 0,1-4-1 0,0 1 4 16,-2 0-1-16,3 0 1 0,-1-1 1 0,1-1-1 15,-1 0-1-15,1-1 1 0,1 0 5 0,-2 0-5 16,2-1 0-16,-2-1 0 0,3 1-7 0,-3-1 4 0,3-1 1 16,-1 0 2-16,0 0-8 0,1-2 3 0,0 2 2 15,1-1-4-15,-1-1 7 0,0 2-3 0,3-2-4 0,-2 2 2 16,1-1 7-16,-1-2-6 0,1 3-2 0,-2-2 2 16,0 0 6-16,1 1-4 0,-1-3 2 0,0 3 0 15,3-3-6-15,-3 2 4 0,1-1 1 0,0 1 6 0,3-1-15 16,-4-1 10-16,3 2-2 0,0-3-1 0,-1 1 4 15,2 0-6-15,-3 2 11 0,1-5-11 0,1 3 8 16,0-2-8-16,2-1 2 0,-2 3 3 0,0-1 0 16,-1-2 0-16,2 3-6 0,-1-1 6 0,2-2-5 0,-2 3 5 15,-2-2-5-15,4 0-5 0,-2 1 1 0,-1-1 6 16,4 0-5-16,-3 1 4 0,1-1 3 0,1 1-3 16,-2-1-1-16,3 2 7 0,-1 0 0 0,3-1-10 15,0-1 4-15,-2 1-7 0,0-1 6 0,0 0-4 0,2 0 9 16,0 1-3-16,0-2-4 0,-1 1 9 0,2 0 0 15,0-3-2-15,-1 2 0 0,4-2 2 0,-1 2-7 0,-1-4 0 16,2 3 0-16,-1-2 1 0,-3 0-2 0,4 3 4 16,-2-3-3-16,1 1 3 0,1-1-1 0,-1-1 2 15,2 1-3-15,-1 2 1 0,1-3-2 0,-1 0 0 16,1 0-3-16,0 0 1 0,-1 0 7 0,-1 3-3 0,0-3-1 16,2-3-6-16,-1 3 12 0,-1 0-7 0,0-3 2 15,0 2-7-15,0-2 5 0,1 1-2 0,-2-2-1 16,1 3 6-16,-2-2-8 0,1-1 8 0,-1 3 1 15,-1-4-1-15,-1 3-3 0,0-1 0 0,-1 1 3 0,-1 0 3 16,2-3-10-16,-2 3-1 0,0-2-2 0,1 1 6 16,-1-1-3-16,1-1 4 0,-1 1 2 0,1 0-10 15,-3 1 13-15,2-2-5 0,-1 2 5 0,-1-1-4 16,5 1 1-16,-3-1-4 0,-1-2-4 0,3 1 9 0,0-1-8 16,0 1 3-16,0-1 2 0,0 2-5 0,0-4-3 15,0 1 6-15,0 1 4 0,0 1-4 0,-1-1-3 16,0-1 3-16,1 0 1 0,0 2-1 0,1-2 0 15,0 2-1-15,3-3-1 0,-3 1-1 0,1 1 12 16,-3-2-9-16,3 3 1 0,0-2 1 0,-2 2 0 16,1-3-4-16,0 1 2 0,0 1 2 0,1-2-5 15,-1 1 5-15,3 2-10 0,-2-3 12 0,-1 1-6 0,1 0 6 16,1 0-2-16,-1 2 0 0,-1-3-2 0,1 0 1 16,2 2 2-16,-3-1-8 0,3 0 11 0,-3 2-8 15,1-4 3-15,-1 1-4 0,3 1 3 0,-2 2 2 16,-2-1 0-16,2-1-3 0,-1 2-3 0,3-3 6 15,-5 0-6-15,2 3 7 0,-2-2-2 0,2 0-3 16,0 1 8-16,-1-2-1 0,0 3 2 0,0-2-5 0,0 1 9 16,2-1-6-16,1 0-1 0,-4 2-2 0,3-1-4 15,-1-1 3-15,0 3-8 0,-2-3 9 0,2 2-3 0,0 0-4 16,-2 2 4-16,2-1 1 0,-2-1 2 16,2 1 0-16,-2-1 3 0,3-1-8 0,-2 1 0 0,2 1 9 15,0-1-8-15,-1-1 1 0,3 0-2 0,-3 1 3 16,3 1-1-16,-3 1 5 0,1-2 1 0,0 0-5 0,1 3 9 15,-1-4-2-15,-1 2-2 0,3 0-3 16,-3 1 0-16,3-3 4 0,1 2-6 0,-2-1-1 16,1 0 1-16,-2 0 0 0,4 0 4 0,-1 0-5 0,-2-2 8 15,2 2-12-15,-3 0 5 0,1-1 4 0,1 0-7 16,-3 0 3-16,3 3-3 0,-5-4 9 0,3 5-11 16,-2-1 7-16,0-1 0 0,-2 1-5 0,3 1 8 0,-2-1-4 15,0 0-1-15,-1 1 2 0,1 0 0 16,-1-1 3-16,5 1-1 0,-3 0-4 0,2-1 2 0,-2 2 0 15,2-2 4-15,-1 0-8 0,1 0 8 0,-1 1-16 16,3 0 10-16,-4-2 9 0,0 2-11 0,2 2 4 16,-3-4-1-16,2 3 4 0,-3 0 1 0,1 1 2 0,-1-3-9 15,-2 3 5-15,3 0-6 0,-4 0 4 0,-1 0 0 16,2 0-5-16,-1 0 0 0,-1 0 7 0,2 3 1 16,-1-2-9-16,-2 0 9 0,1-1 0 0,2 2-11 15,-3-2 14-15,4 0-7 0,-2 2 6 0,3-2-5 16,-2 2-2-16,0-1 5 0,3-1-6 0,-1 3 6 0,0-2-9 15,1 2 8-15,-2-3-9 0,1 2 4 0,0 1 1 16,-1-3-3-16,1 1-2 0,-2 2 5 0,0-2-1 16,0-1 0-16,-1 5 1 0,2-3 0 0,-1 1 4 0,0-1 0 15,2 1-1-15,0-1 3 0,1 2-1 0,-3-1 0 16,3-1-3-16,-3 1 2 0,2 0 0 0,-1 1-1 16,0-1 1-16,0-1-4 0,1 0 2 0,2 1-3 0,0 0 3 15,-1-2 2-15,0 2-6 0,2-2 6 16,0 2-2-16,1-2 7 0,-2 1-6 0,0 0-2 0,1 1 1 15,0-1-2-15,-3 1 4 0,4 2-11 0,-4-5 9 16,1 4-6-16,-3-1 6 0,2 1 1 0,1-3 3 16,0 4-1-16,2-2-3 0,-3-1 2 0,0 1-2 0,2 1 3 15,0 0 0-15,-2-1-4 0,0 0-1 0,3 0 0 16,-3 1 2-16,1 1 0 0,-2-1 2 0,1-1-2 16,-2 2-2-16,-1-1 1 0,2 1 1 0,-2-2 1 15,-2 4 1-15,1-3 1 0,-1 0-1 0,0 0-7 16,-3 2 2-16,4-2 4 0,-6-1-4 0,0 2-5 0,2 0 8 15,-3-3-4-15,1 3 2 0,-3-3 2 0,2 1 2 16,-2 1-4-16,1-2 6 0,2 1-4 0,-1 0-4 16,-2 1 3-16,3-2-3 0,-3 1 6 0,1 2-4 15,1 0 4-15,-2-3-4 0,0 5 4 0,0-2-4 16,3 0 2-16,-3 2 0 0,2-1 0 0,-1-2-6 0,-1 3 6 16,0-2-4-16,2 0 6 0,-2 2-4 0,0-2 4 15,2 0-6-15,-2 2 6 0,3-2 2 0,-2 0-9 16,1 2 6-16,0-2-1 0,-2 1 4 0,3 0-4 15,-2-2-2-15,1 0 4 0,-2 0-1 0,4 1 4 16,-1 1-3-16,-1-3-2 0,0 3-2 0,1-2-1 0,0 1 6 16,0 0-4-16,1 2 1 0,-3-3-2 0,2 0 0 15,-1 2 1-15,2 0-3 0,0 1 8 0,-4 0-4 16,3-2-7-16,0 1 7 0,-1 0 0 0,1 3-3 16,0-4 3-16,0 2 5 0,-1-3-5 0,1 4 0 15,0-3 6-15,-2-1-11 0,1 3 7 0,-2-3 3 0,2 1-7 16,-2-1-1-16,3 0-2 0,0 0 3 0,-3 1-3 15,2-1 7-15,1 0-2 0,0-2-2 0,-3 0 2 16,0 3 2-16,2-1 1 0,-1 0-3 0,3-3 0 0,-3 2 5 16,2 1-3-16,-3 1 0 0,3-2-1 0,-1-1 1 15,-1 1-2-15,1 1 2 0,-2-1-2 0,0-1-4 16,3 1 1-16,0-1 6 0,-1 0-4 0,-1-1-3 16,1 1 4-16,0 0 0 0,1-1 4 0,-1 1-1 0,-2-2-6 15,0 0 3-15,1 1 0 0,-1 2 3 0,2-3-21 16,0 1-19-16,-4-1-24 0,2 0-16 0,-2 3-16 15,2-2-33-15,-1 0-28 0,1-1-52 0,-2 0-31 16,0 0-46-16,1 0-50 0,-1-1-77 0</inkml:trace>
  <inkml:trace contextRef="#ctx0" brushRef="#br0" timeOffset="27039.5085">6158 15020 2209 0,'-2'-7'14'0,"-1"2"16"0,3 0 19 0,0-3 14 0,-3 4 13 16,3 0 6-16,-2 1 15 0,-2 1 3 16,4-1-4-16,0 0-1 0,-2 2-16 0,2-1-5 15,2 2-5-15,-2-2-4 0,1 3-14 0,-1-2-7 16,3 1-12-16,-1 1-18 0,-2-1 2 0,1 1-13 0,1-1-5 15,-1 1-6-15,1 0 1 0,1 0 4 0,2 2 3 0,0 0 0 16,-2 1-2-16,5 1-1 0,-2 2-2 16,2-1 2-16,2 3 7 0,0 1-3 0,2 0-9 0,-1 3 7 15,1-2-1-15,1 1 1 0,0-1 5 16,1 2 2-16,0-4-7 0,2 1-5 0,0 0 12 0,1 0 0 16,0-4-5-16,3 0 9 0,-1-2-9 0,-2 1-1 0,2-3 3 15,-2-2 2-15,1 0 1 0,-1-1-3 0,2-1 1 16,-5-2-8-16,3 0 11 0,-1-3-1 0,0 2 0 15,-1-3-4-15,-3 1-1 0,1 2-4 0,-2-4 6 16,0 1 5-16,-5-1-5 0,2 0-6 0,-3 1 3 16,1-4 3-16,-1 1-3 0,-2-2 5 0,-3 2-4 15,2 0 1-15,-1 0-2 0,-1 2 6 0,0-3-1 16,-1 5 2-16,-1 0 0 0,0 1-1 0,1 1 0 0,-3 1 2 16,3-1-7-16,-5 3 1 0,4-3-5 0,-2 3-4 15,0 2-10-15,1-3-10 0,0 2-26 0,0-1-37 0,-1 1-31 16,0-1-53-16,1 1-60 0,0-1-80 0,-2 1-82 15</inkml:trace>
  <inkml:trace contextRef="#ctx0" brushRef="#br0" timeOffset="28749.9093">7263 15899 1974 0,'-2'0'18'0,"2"0"14"16,0-3 13-16,-1 2 7 0,-1 1 18 0,2-1 12 15,0 2 8-15,-3-1 7 0,3 1-10 0,0-1 2 16,-2 2-4-16,4-1 5 0,-4-2-5 0,4 2-10 0,-2-1-9 16,0 0-1-16,0 0-10 0,0 2-19 0,1-2-10 15,1 1-11-15,-2 1-5 0,2-2-1 0,1 2 9 0,2 0-7 16,2-2 17-16,1 4 5 0,2 0 9 0,2-2 4 0,1 0-10 15,1 3 3-15,2-2 0 0,3 2 2 0,0-1-12 16,1-1 1-16,4-1 2 0,0 0-8 0,0-1 14 16,1 1-3-16,0 0-12 0,0-2 1 0,1 0-4 15,-2 0-4-15,1 0-12 0,0 1 2 0,-1-2-11 0,1 1-3 16,-4-1 10-16,1 2-2 0,0 0-5 0,-5-1 3 16,1 0 6-16,-1 0-3 0,-3 2 2 0,-2 0 2 15,0-2-8-15,-4 0 1 0,2 2 5 0,-3-1-4 16,-2 1-1-16,0-2 2 0,-2 2 0 0,-1-2-1 0,1 1 4 15,-3-1-6-15,0 0 3 0,0 0 4 0,0 0 0 16,0 0-4-16,-2 0-2 0,1 0 10 0,1 0-6 16,0-1 6-16,0 1-5 0,-2 0-1 0,2-2 1 0,0 2 2 15,-2 0-4-15,2 0-13 0,0 0-12 0,-1 0-18 16,1-2-21-16,0 2-34 0,-2 0-44 0,2-1-60 16,0-1-51-16,-2 2-78 0,1 0-75 0</inkml:trace>
  <inkml:trace contextRef="#ctx0" brushRef="#br0" timeOffset="40480.0212">7550 15145 1222 0,'0'1'17'15,"0"-1"6"-15,2-1 9 0,-2 0 3 0,0 1 6 16,1 0 7-16,1 0 0 0,0-3 11 0,-2 3-4 0,0 0 10 15,0 0 9-15,1 0 13 0,1-3 6 0,-2 3 5 0,0 0 15 16,3 0-2-16,-3 0-2 0,0 0-10 16,0 0-3-16,2 0-4 0,-2 0-12 0,-2 0 6 15,4 0-4-15,-4 0-11 0,2-1-2 0,0 1-2 16,0 0-8-16,-2-1-7 0,2-1 1 0,0 0-22 0,0-1-5 16,-1 0 6-16,1 1-4 0,0-2 2 0,0 0-2 15,0 0-3-15,-2-1 4 0,1 0 7 0,1 0 0 16,0-1-4-16,-2-2-4 0,0 2-1 0,1-5-3 0,-1 4-3 15,-1-1 2-15,1-1 0 0,-2-1-4 16,1 1 0-16,0-2-1 0,-1 2-1 0,1-1-1 0,0 0 4 16,-2-1-11-16,2 1 3 0,0-2-4 0,-3 0 3 15,1 2 5-15,-1-2 2 0,-1 3 8 0,1-2-5 16,-3-2 10-16,0 2-5 0,3 0 8 0,-5 0-11 16,2 0 7-16,1 1 1 0,0-2-8 0,-1 2 2 0,0-2-5 15,0 3 9-15,0-1-7 0,1 0 13 0,-2 1-15 16,2 0-7-16,-3-2 2 0,2 3 2 0,-1-3-2 15,-2 1-5-15,2 0 4 0,-2 2-8 0,2-3 11 16,-3 1-2-16,-1 0 0 0,0 1-1 0,0 1-1 16,-2-1-1-16,0-3 0 0,2 4-2 0,-5-4-2 0,3 2-1 15,-3-1-2-15,-1 1-1 0,-1-2-2 0,2 2-2 16,-3-1-2-16,1-1 7 0,-4 1-3 0,3 0 15 16,0 0-2-16,-1-1 7 0,1 2-3 0,-1-1 10 15,1 2-2-15,1-2-6 0,-1 4 1 0,0-3-11 0,0 0-3 16,-1 1-4-16,3-1 4 0,-5 1-11 0,5 0 1 15,-3-2 2-15,3 1-3 0,-2 1-3 0,2-3 10 16,0 4-4-16,0-2-2 0,-1-1 5 0,-1 1 1 16,1 0-8-16,0-1 11 0,1-1-5 0,-2 2-7 0,3 0 10 15,-3-2-8-15,3 2-3 0,0 0 5 0,-2-2 4 16,1 1-10-16,1 1 12 0,0 0-3 0,-3 0-5 16,1-1 8-16,-1 0-3 0,0 2-4 0,3 1-5 15,-2-1 12-15,-1 0-10 0,0 1 7 0,1-1-4 16,1 2-1-16,-4-1-1 0,3 0-3 0,-2-1 9 0,1 4-14 15,-2-2 16-15,2 2-4 0,-2-2-4 16,1 2 8-16,-1-2-1 0,3 2 0 0,-1 0-1 0,-1 1 7 16,1-2-15-16,2 2-1 0,-2-2 9 0,2 2-10 15,-1-1 6-15,-1 1 0 0,0 1-1 0,3 0 1 16,-3 0-6-16,1-1 8 0,2 3-7 0,-1-1 10 0,-1-2-3 16,2 2 3-16,-1-1-4 0,1 3-8 0,-2-3 13 15,1 1 1-15,-2 0-5 0,2 0 0 0,-2 1-5 16,0-1-4-16,-1 0 9 0,2 1 3 0,-3-1-3 15,1 2-10-15,1 0 10 0,-3 0-7 0,0 0 2 16,2 0 7-16,-2 0-4 0,-2 0 2 0,3 0-5 0,0 2 3 16,-1 0-1-16,-2-1 0 0,2-1 4 0,0 2-6 15,-1 0 3-15,2-1-6 0,-1 1 15 0,-2 3-4 16,2-5-3-16,0 3 2 0,-2 1 0 0,3-2 3 16,0 1-4-16,-1-3 3 0,0 4-14 0,3-3 11 0,-1 2-1 15,3-1 2-15,-4 0 2 0,5-1-8 0,-3 1 4 16,0 0 2-16,4 0 3 0,-4 1-12 0,2 0 9 15,-2 1-4-15,4-1-5 0,-2 1 7 0,-1-1-3 16,1 1-1-16,-1-1 1 0,4 2 3 0,-2-1-5 0,-1-1-2 16,2 2 2-16,-1 0 6 0,-1 1-1 0,4-1 0 15,0 1 4-15,-2-1-8 0,1 1-1 0,3-1 4 16,-3 1 4-16,2 0-8 0,-2 0-4 0,2 1 6 16,0 0-5-16,-1 0 6 0,2 0 5 0,-1 0 2 15,0 1-8-15,2 0 1 0,1 1 4 0,-1-2-2 0,2 1 7 16,-3 1-11-16,2 0-1 0,2 1 4 0,-5-3-3 15,5 1 1-15,-3 1 3 0,0 1-2 0,0-2-10 16,2 2 17-16,0-1-3 0,-3 0-5 0,4-1 13 0,-2 2-12 16,-1 0 2-16,3-1 0 0,0 1 10 0,-2 0-13 15,1-1 1-15,-1 0 6 0,2 1-8 0,-2 0 4 16,2-1-2-16,-3-1 2 0,1 2-1 0,1 0 4 0,-3-1 2 16,1 0-7-16,2-1 6 0,-3 1-1 0,1-1 2 15,-3 4-6-15,2-3-4 0,-3-1 5 0,2 3 0 16,0-3 1-16,-1 2-7 0,0-1 12 0,0-1-4 15,0 3 1-15,2-5 9 0,-2 4-13 0,2-1 2 16,-2 0 1-16,2 1-4 0,-3 0-5 0,2-2 9 0,0 2 2 16,0-1-10-16,-2 0 8 0,3 1 0 0,-4-3 0 15,4 3 1-15,-3-2 4 0,0 1 0 0,0-2-7 16,-1 0 5-16,2 1-3 0,-1 0-2 0,0-1 0 0,0 1 5 16,3-3-7-16,-3 1-1 0,4 0 8 15,-1-1-5-15,1 0 0 0,2-2 3 0,3 2-6 0,-3-1-1 16,4-3 8-16,-2 3-6 0,1-1-3 0,0 0 1 15,-1-1 10-15,0 2-6 0,-1-2 3 0,1 0 4 16,1 0-11-16,-2 0 3 0,4-2-1 0,-2 0 2 0,0 0-5 16,2 3 5-16,1-3 5 0,0-3-9 0,-1 3 8 15,3 0-7-15,-2 0 4 0,3 0-4 0,-1-4-2 16,2 2-7-16,-1 1 2 0,-1-2-1 0,1-1-2 0,2 1-3 16,-3-1 5-16,0-1-1 0,3-3 1 0,-5 4-1 15,4-4-1-15,-2 1 4 0,1-3-3 0,-1 1 16 16,3 0-11-16,-3-2 0 0,1-1 4 0,2 0 5 15,-3 2-9-15,3-2 0 0,-2 0 5 0,2 0-4 0,-1 0-1 16,1 1 5-16,0 0-1 0,1 1-5 0,-2 1 9 16,1-1-2-16,1 2-4 0,-1-1 1 0,0 2 4 0,0-3-1 15,0 3-1-15,2-1 2 0,1 3-5 0,-3-4 3 16,0 2 1-16,3 2-3 0,-1-2-1 0,-1 1 3 16,3-1-8-16,-3 3 9 0,1-1-4 0,-1 0 5 0,1 1-5 15,1 1 3-15,0 0 2 0,-1 0-2 0,-2 0 6 16,1 2-4-16,-1-1 1 0,0 0-6 0,0 1 10 15,0-1-5-15,0 2 2 0,0-1-5 0,0 1 9 0,0 1-4 16,0-1 1-16,0 2-4 0,0-1-1 0,0 0-1 16,0-1-1-16,-1 1-2 0,-1-1-6 0,2 3 2 0,0-3-3 15,0 0 1-15,0 4-2 0,-2-1 4 0,1 3 4 16,-5 2 1-16,1 1 5 0,-3 4-9 0,3 4 11 16,-7-1 1-16,4 4 1 0,-5-3-4 0,2 2-10 0,0-1 13 15,3-2-3-15,-3-2 5 0,3-1-8 0,-2-1 6 16,1-1 0-16,3-2 2 0,-2-2 8 0,1 0-6 15,1-3-7-15,0 1 4 0,0-2-1 0,2 0-13 0,1-2-3 16,0 2 0-16,1-3-9 0,1 0-8 0,-1 2-1 16,1-4 2-16,1 2-2 0,-2 0 0 0,2 0 0 15,0 0-4-15,0 0-5 0,0 0 6 0,2 0 0 16,-2 0-4-16,1 0 4 0,-1-3 5 0,2 2 5 0,-1-2 0 16,3-2 11-16,-1 0-1 0,2-2 3 0,1-1 4 15,2 1 1-15,0-2 4 0,0-3-4 0,0 2 4 0,1 0 2 16,2-2-1-16,-3 0-1 0,3 2-6 0,0-4 6 15,0 4-6-15,0-3 5 0,2 2 2 0,-2-1-7 16,2-1 3-16,-2 4 3 0,1-3 2 0,-2 3-6 16,-1 1 6-16,2 0-2 0,-3 1-6 0,0 1 5 0,0 1-2 0,0 1 2 15,-3 0 0-15,1 0-4 0,-1 0 1 16,0 3 1-16,1-2 4 0,-3 2-1 0,0-1-1 0,-1 2 2 16,3-2-7-16,-2 0 9 0,0 2 1 0,0 0-2 15,-1 0-8-15,2 0-5 0,-1 2 7 0,4 0-8 16,-4-2 7-16,2 3-2 0,-2 1-1 0,2-1 3 0,1 2 10 15,-3 0 3-15,2 0-3 0,1 2 5 0,1 0-1 16,0-1 2-16,-2 0-4 0,1 2-2 0,1-1 1 0,-2-3-1 16,2 2 0-16,-2-4-10 0,0 3-27 0,0-1-42 15,-1 0-36-15,-2-3-52 0,3-1-66 0,-5 3-89 16,4-3-100-16</inkml:trace>
  <inkml:trace contextRef="#ctx0" brushRef="#br0" timeOffset="41713.2675">16694 13903 3321 0,'2'-3'24'0,"-2"3"22"0,2-2 23 15,-2-4 17-15,3 2 18 0,-6 3-2 0,4 0 4 16,-1 1-4-16,2-1-23 0,-2 1-23 0,0 0-23 16,-2 1-17-16,1 0-24 0,2-1 0 0,-2 1-4 0,4 3 1 15,-2 0-2-15,1 0 5 0,3 5-6 0,2 1 8 16,0 3 4-16,-1 3 7 0,5 3 3 0,-1 1 1 0,-2 0 2 15,1 3-8-15,0-3 10 0,-1 4-6 0,0-2 0 16,1-1-4-16,-2-4-3 0,-1-1-12 16,1 0-35-16,-1-2-42 0,2-2-77 0,-2-4-84 0,1-1-87 15,-2-5-131-15</inkml:trace>
  <inkml:trace contextRef="#ctx0" brushRef="#br0" timeOffset="42501.7915">17296 13968 3584 0,'5'-6'12'0,"-1"2"23"16,-3-3 13-16,2 2 7 0,-4 0 6 0,-2 0 3 15,-1 0-5-15,4 1 1 0,-1 3-10 0,-1-3-19 0,0 3-13 16,1 0-3-16,1 0-10 0,-2 1-9 0,2 0 8 15,0 0-1-15,2 0-11 0,-2 0 0 0,1 1-2 16,-1-1-5-16,0 1 4 0,2-1 2 0,-2 0 5 16,0 1-5-16,-2-1 13 0,2 0-6 0,0 2 9 15,0-2 1-15,-1 0-3 0,1 0 8 0,-2 0-3 0,2-2 3 16,0 2-4-16,-1 0 10 0,-4-1-3 0,2-1 7 16,0 0 0-16,-2-1-6 0,0 0-6 0,-1 0 8 15,-1-3-4-15,2 0-6 0,0 0 0 0,-2-1-14 16,2 0 1-16,-1 0-1 0,0-3 9 0,0 2-4 0,-1-1 0 15,2 1 0-15,1 1-9 0,-2-2 14 0,-2 2-1 16,3 1 4-16,-2-1-5 0,3 0-1 0,-4 0 5 16,2 2 9-16,-2 0-1 0,0-2-5 0,-2 2 5 0,2 0 4 15,-1 1-6-15,1 1 1 0,-1 0-8 0,1 2-7 16,-1 1 1-16,5 0-2 0,-4 2-8 0,2 0-2 16,-1 3 6-16,2 2-3 0,-4 0 1 0,3 3-6 0,-4 2 9 15,4 2-5-15,-6 4 14 0,3 1-11 0,0 5 2 16,0 1 3-16,1 1 9 0,1 3 0 0,1 0-6 15,3-2 10-15,-2 1-11 0,4-1 3 0,2-2 5 16,4 0-3-16,-2-5 0 0,2 0 0 0,4-3-1 0,-2-2-3 16,5-2 6-16,-4-5 3 0,3 1-3 0,0-3 3 15,-1-4-7-15,-1 1 4 0,0-4 6 0,-1-2-6 16,1-1-2-16,0-1-7 0,-1-2-9 0,-2 0-11 16,2-3 0-16,0-3-10 0,-2 1-1 0,-1-4 1 15,1-1-3-15,-2 0 5 0,0-2-4 0,2-5-2 0,-2 2 3 16,-1-3 3-16,2-1 1 0,-2-1-4 0,0-2 10 15,0 0-5-15,0 1 14 0,2-2 6 0,-4 2 8 16,-1 1-8-16,-1 0 8 0,-4 2 8 0,2 2-8 0,2 1 9 16,-4 2 3-16,2 1 1 0,-2 4 0 0,2-2 6 0,1 3-9 15,-1-1 8-15,0 1 3 0,1 2 2 16,1-1 5-16,-1 1 5 0,1 0 1 0,1 3 10 16,-2-1 8-16,4 0-12 0,-2 4 5 0,1-2 2 0,1 4-10 15,-1 0-2-15,4 0-15 0,-4 2 2 0,3 1-7 16,-1 2 2-16,-3-1-15 0,0 2-9 0,1-2 2 15,-1 3-5-15,2 4 6 0,0 3-6 0,-1 3 0 0,1 3-2 16,3 7 12-16,-4 2-2 0,2 6 11 0,-1 3-4 16,1 0-5-16,-2 4 10 0,-1-3-5 0,2 1 9 15,0 0-6-15,2-4 1 0,1-4-9 0,2-3-10 0,1-1-12 16,1-7-40-16,-1-1-33 0,2-5-67 0,0-1-71 16,1-6-75-16,1-4-109 0,0 0-89 0</inkml:trace>
  <inkml:trace contextRef="#ctx0" brushRef="#br0" timeOffset="42962.0988">17503 13517 3621 0,'-1'-6'19'0,"-3"3"24"0,-1 0 23 0,8-3 6 0,-3 3 5 15,-3 1-12-15,3 2 8 0,1-3 0 0,-1 3-21 16,4 0-29-16,-3 0-28 0,2 0-2 0,2 0-4 16,-4 3 16-16,7-1-10 0,0 2 2 0,5 0 1 0,0 3-1 15,5 2-1-15,2 1 6 0,2-1-4 0,1 3-7 16,2-1 2-16,1 1-14 0,-1 0-7 0,1-3 5 16,-1 0-2-16,2-1-9 0,-2-1-8 0,0 0-2 0,-2-1-8 15,2 0 14-15,-2-3 6 0,-1 0 4 0,-2-1 3 16,-2 1 5-16,-3-1 4 0,-1 0 13 0,-6-2 6 15,-2 0 0-15,0 0 0 0,-4 0-3 0,-1 0 10 16,-1 0-4-16,0-2 10 0,-1 2-3 0,1 0-1 16,0 2-1-16,0-2-6 0,0 0 3 0,0 2-10 0,0 0 2 15,-2 1-8-15,-1 3-5 0,0 1 8 0,2 4 2 16,-3 4 11-16,1 2 5 0,-2 4 18 0,-1 4-1 16,-2 2 9-16,0 1 5 0,-1 4 1 0,1-1-2 15,-1 1-4-15,1-1-5 0,-1-1-14 0,3-2-7 16,-1-1-5-16,3-1-2 0,1-5-1 0,2 0-3 0,1-2 1 15,1-4-9-15,1-3 12 0,-1 0-6 0,1-4 7 16,1-4-31-16,0 3-33 0,2-5-31 0,-4-1-70 16,4-4-68-16,-2-1-88 0,4-2-94 0,-2-3-111 15</inkml:trace>
  <inkml:trace contextRef="#ctx0" brushRef="#br0" timeOffset="43866.5968">18403 13397 1863 0,'3'-5'18'0,"5"0"23"0,-2-3 21 16,-1 2 17-16,2 1 6 0,-3-1 12 0,2 2 3 15,1-3 15-15,-6 2-6 0,6 0-1 0,-4 0-10 0,3-2-3 16,2 4 9-16,-2-2-12 0,2-1 2 0,1 0-8 16,1 2-9-16,1-1-20 0,2 0-6 0,0 1-15 15,0 0-18-15,-1 0 3 0,2 1-6 0,-1 1-7 16,0 0-3-16,-2 0-2 0,3 1 0 0,-1-1 2 0,1 2 0 15,-2 2-2-15,1-1-8 0,-2 1 7 0,0 1-2 16,2 1-2-16,-5-1-6 0,0 2-3 0,-2-1 5 16,2 1 3-16,-2 0-2 0,-1 2 2 0,0 1 1 0,0-2 2 15,-1 2 3-15,-1 1 2 0,0-1-3 0,-3-1-5 16,2 2 6-16,-2-1-6 0,0-1 4 0,-2-2-2 16,1 4-3-16,-1-3 4 0,0 1-3 0,-3 0 10 15,1 1 0-15,0-2-3 0,-1 4-4 0,-2-3 3 0,1 1 1 16,-3 2-4-16,1-1-1 0,0 0-4 0,-5-1 3 15,5 1 4-15,-1-1 1 0,-4 1-6 0,4-1 2 16,-3 1 5-16,2-4 3 0,2 2-1 0,-4-1-4 0,3 1 6 16,1-2-5-16,2 2 9 0,-1-2 4 0,-2-1-2 15,4 2 4-15,-3 1-6 0,3-3 4 0,-4 2-8 16,1 0 8-16,0 4-5 0,0-2-5 0,-1 1-2 16,1 1 4-16,-2 1-8 0,1-1 4 0,1 0 3 0,-1 3-6 15,1-2 3-15,-2 2-4 0,1-1-2 0,2 0-4 16,1 4 7-16,-2 0-4 0,2-2 2 0,0 3-2 0,2-1 1 15,-1 1 0-15,2-2 4 0,-3 2 1 0,3-3 0 16,2 2-1-16,-1-1 2 0,-1-1 0 0,1 0 2 16,1-2 5-16,-1 0-1 0,0 0 4 0,2-1 1 15,-1-3 2-15,1 2-5 0,0-3 4 0,0 0-2 16,-2 1 1-16,0-2 4 0,2-3-5 0,-1 0 1 16,1 2-5-16,1-3 3 0,-2 1-4 0,1-3-1 0,0 2 2 15,1-2 5-15,-1 0 11 0,0 0-3 0,0 0 6 16,0 0 11-16,0 0 11 0,0-2 2 0,4 0 1 15,-4 1-7-15,0-2-14 0,1 1 11 0,1-1-11 16,3-1-1-16,0 3-15 0,-2-5-4 0,2 1-6 16,0-2-4-16,4 2 4 0,-3-2-7 0,2-1 1 15,0 1 1-15,0-3-4 0,1 3-3 0,2-3 9 0,0 1-6 16,1-1 0-16,1 1 6 0,2-1-1 0,0 2-10 16,2-1 11-16,0 4-3 0,-3-2-11 0,2 4 12 15,-2-2-5-15,2 3-8 0,-3 1 8 0,-1-1-2 16,-1 4-2-16,2-1 2 0,-2-1 7 0,0 3-7 15,1 1 8-15,0-2-3 0,-3 2-5 0,4 0 10 0,-2 0-3 16,0 0 0-16,1 0-1 0,0 0-1 0,2 0-3 16,-3 0 5-16,0-2 0 0,0 1-7 0,0-3-14 15,1 0-16-15,-2-2-26 0,-2 1-34 0,5-3-36 16,-4 1-49-16,-1-1-51 0,0-2-70 0,1-3-64 0,-5 2-78 16</inkml:trace>
  <inkml:trace contextRef="#ctx0" brushRef="#br0" timeOffset="52209.4393">17338 6747 1316 0,'-24'-4'6'0,"0"1"11"0,0-1 18 0,-1 1 17 15,-2 0 8-15,2 1 10 0,-2 1 5 16,3-2 8-16,-1 2 6 0,-2-1 0 0,0 2-2 15,1 0-7-15,1-2 8 0,-1 2 4 0,4 2 2 0,-5-2 6 16,2 0-10-16,1 2-6 0,1-1-13 0,3 2-4 16,-3-2-8-16,1-1-8 0,2 3-7 0,-2-1-9 15,2 3 5-15,-4-3-4 0,2 3 5 0,-2 0 0 0,1 1-3 16,-2 0 2-16,0 1-2 0,-1 1 7 0,-1 0-7 16,0 0 9-16,0 2-7 0,-1-1 0 0,-1-1-5 15,3 4-1-15,-3-2 7 0,1 2-3 0,-1 0 0 0,2 0-8 16,-2 0 13-16,-1 1-7 0,4-1 6 0,-4 2 1 15,3-2-1-15,-2 4-7 0,1-3 7 0,1 2 4 0,0-1-7 16,4 0 7-16,0 1-2 0,0-3 2 0,1 5-13 16,4-4 13-16,1 2-6 0,2-4 2 0,0 3-7 15,2 1-3-15,1-1-7 0,2 1 2 0,0 0 0 0,0 1-7 16,2 2 2-16,1 3-3 0,1 2 3 0,0 0-7 16,3 3 9-16,-1 5-7 0,3-1 4 0,1-1 4 15,0 5-6-15,5 0-4 0,-2 1-4 0,3-2 8 0,2-2-7 16,0 3-6-16,-2-1 15 0,6 0-16 0,1-5 6 15,1 2-3-15,2-4 4 0,3 2-3 0,1 0 5 16,1-3-6-16,1-2-13 0,5 1 12 0,-2 1-7 0,5-4 7 16,0 1-3-16,1 1-2 0,0-5-6 0,1 5 8 0,1-5 4 15,-1 2-8-15,-1-2 2 0,1 0-2 16,0 0 3-16,-2-3 1 0,1 3-6 0,-1-4 5 0,0 3-3 16,0-2 7-16,2-2-12 0,0 1 7 0,2-2-4 15,1-3 7-15,4 1 2 0,0-2-8 0,0-3 6 16,7 1-12-16,-2-3 19 0,5-1-10 0,-1-2-2 15,1-2 0-15,-2-1 0 0,0 1 2 0,1-2-25 0,-4-3-13 16,-3 1-31-16,-1-4-29 0,-2 1-42 0,-7-1-66 16,3-1-62-16,-4-5-71 0,0 2-76 0,0-2-86 15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2T10:54:02.7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16617 3566 449 0,'-5'0'-3'0,"0"2"3"0,1-2 4 0,-1 0 3 0,-2-2-6 16,2 4 2-16,0-2-2 0,0 0 6 0,2 0 3 15,-2 0-2-15,0 0-3 0,2 0-7 0,0 2 1 16,2-2 4-16,-3 0 6 0,4-2-8 0,0 2-1 0,0 0-12 16,0-2-6-16,2 2-3 0,0 0-13 0,-1-3-25 0</inkml:trace>
  <inkml:trace contextRef="#ctx0" brushRef="#br0" timeOffset="818.9843">16566 3551 96 0,'-5'-3'4'0,"4"1"11"15,-5-2 16-15,3 1 29 0,-2 1 16 0,0-1 19 0,2 0 22 16,-2 1 25-16,2 0 6 0,-2-3 2 0,2 3-2 16,2-2 0-16,-4 0-6 0,5-1-17 0,0 0-15 15,-2-2-12-15,1 3-7 0,-3-3-4 0,4 1 2 0,-1-1-21 16,-2 3 5-16,3-1 10 0,-2-1 4 0,0 1-7 16,1 1 13-16,1-1-9 0,-3 1-12 0,3-1 0 15,0 0-18-15,-2 1-7 0,2 0-13 0,-1 0 0 0,-1-2-12 16,2 2 1-16,-1-1-2 0,1 2-9 0,0-3 0 0,0 1 1 15,0 0 5-15,0 1-1 0,0-2-5 16,0 1 4-16,0 0-3 0,0 0 5 0,0-2 1 0,0 0-2 16,-2 1 6-16,0 0-8 0,1-4 5 0,1 3-8 15,-3-2 5-15,-1 1-4 0,1-1 6 0,-2 1-4 16,-1 2-9-16,2-2 2 0,0 1-2 0,0-1 2 16,0 3-2-16,3-2 0 0,-3 0-6 0,1 2-1 0,2-1 6 15,-4 1-5-15,4-1 0 0,-2 1 3 0,3 0 1 16,-4 0 18-16,4-2-3 0,0 3 7 0,0-2 0 15,0 1 8-15,-1-1 5 0,1 1 4 0,0 0 5 0,0 1-13 16,0 0 12-16,0-1 4 0,0 3-3 0,0-2 3 16,0 1-6-16,0 2 1 0,0 0-5 0,-2 0-4 15,4 1-3-15,-2 0-10 0,-2-2 2 0,2 4-8 0,2-2 2 16,-2 0-11-16,0 1 8 0,0-1-9 0,-2 0-6 16,0 1 6-16,4 0-6 0,-4 2 6 0,2 0-5 15,0 1 5-15,2 2-11 0,0 0 5 0,-1 4 9 0,4 1 1 16,-3-1 3-16,4 5-2 0,-2 1 7 0,0-1 0 15,1 4 6-15,-1-1 8 0,1 2-8 0,-2 1 3 16,3-2-1-16,-1 3 0 0,0-1-2 0,1-1 6 0,-1-1-7 16,0 2 0-16,3-3-3 0,-4 0-3 0,3-3 3 15,-1 0 2-15,2-1-5 0,-3-1-12 0,-2-3 6 16,2-1-6-16,-1-1 2 0,-2-2-6 0,1-3-1 0,1 2-6 16,0-2 10-16,-3-1-1 0,3-1-7 0,-3-1 9 15,-1 0 1-15,0 1 11 0,0-2-5 0,0 1-11 16,0 0 20-16,0 0 15 0,-1 0 2 0,1-1-8 0,-2-1 1 15,0-1-12-15,2-2 7 0,-1-2 10 0,-3-1-20 16,0-3-16-16,-1-2 1 0,1-3-3 0,-1-1 2 16,-2-3-6-16,-2 0-4 0,4-4-3 0,1 1-8 0,-1-2 5 15,-2-1-5-15,1 1 8 0,2 1 1 0,-1-2 6 16,-2 4 1-16,4 0 3 0,-3 2 3 0,0 2-3 16,-1 0 4-16,3 2-2 0,-1 1-6 0,-2 2 3 0,0 1 1 15,0-1 1-15,2 2-1 0,1 2 2 0,-1-1 0 16,0 0 0-16,-1 3 6 0,1-2-11 0,4 4 6 15,-3-1-6-15,1 1-1 0,2-1 4 0,1 3 2 16,-2 0 3-16,2 1-8 0,0 0 6 0,0 2-8 0,0 0 3 16,2 0 6-16,-2 0-11 0,0 2 0 0,1-1-7 15,-1 0 2-15,0 0 1 0,2 2-1 0,-1 2 5 16,1 1 0-16,0 4 9 0,1 0-4 0,2 5 9 0,1 3 14 16,0 2 0-16,0 4 9 0,1 1-8 0,4 4 10 15,-3-1-2-15,3-1-1 0,1 4-4 0,-2 1 1 16,1-3 5-16</inkml:trace>
  <inkml:trace contextRef="#ctx0" brushRef="#br0" timeOffset="6195.4036">16701 3246 1475 0,'0'0'25'0,"0"0"14"0,0 0 19 0,1-1 19 0,-1 1 16 15,0 0 13-15,2-1 8 0,-2 1 5 0,2 0-11 0,-2 1 2 16,0-2-7-16,0 1-5 0,0 1-10 0,0 0 1 16,0-1 4-16,0 0 13 0,-2 0-10 0,2 0-1 15,0 0-9-15,2 0-7 0,-2 0-5 0,-2 0-10 16,2 2-8-16,0-2-20 0,0 0 0 0,0 0-16 15,2 1-1-15,-2 0-9 0,0-1 4 0,0 0-12 0,0 1-7 16,1-1 8-16,-1 2-9 0,0-1-1 0,0 1 3 16,2 1 0-16,-1 1-7 0,5 3 8 0,-2 0 6 15,-1 1-4-15,3 2 6 0,1 0 0 0,2 2-4 0,-3-1-2 16,2-1 7-16,-1 2-4 0,2 0 1 0,-4-4-3 16,-1 2-4-16,3-3 3 0,-2 1 2 0,0-2 6 15,-1 1-3-15,1-3 1 0,-4-3-3 0,4 3 1 0,-2-3 3 16,-1 1 2-16,1-2-2 0,-1 0 2 0,-2-2-1 15,0 2 2-15,1 0 1 0,-1-2-1 0,0-1 2 16,0 0-1-16,2-1 1 0,0-2-1 0,-2-2 2 0,4 0-7 16,-3-2 3-16,1-1-2 0,1-3-1 0,0 0 0 15,-1 0-5-15,1 2 0 0,-1-1-5 0,1 1 9 16,-1 0-16-16,-1 0 11 0,3 3 1 0,-4 0 0 0,1-1 5 16,3 2 7-16,-2 0 3 0,0-3 1 0,1 5 14 15,-2-2-7-15,4-2-4 0,-1 2-3 0,0 1-3 16,1-2-10-16,3 3 0 0,-2 0-4 0,-1-1-9 15,1 3 5-15,3 0-5 0,0 4 4 0,-3-5-2 0,2 5 3 16,0 2-9-16,1 1 4 0,-1 2 5 0,0 2-4 16,3 2 7-16,-1 2 1 0,-1 3-1 0,0 1 2 0,3 2 10 15,-3 2-6-15,0 0 1 0,3 1 2 0,-4-1-4 16,1-1 2-16,-1-1 0 0,-2-2-1 0,-1-1-7 16,3-1 0-16,-4-3-20 0,1-1-20 0,-1-1-24 15,-1-2-42-15,-2-3-37 0,3 0-50 0,-1 0-39 0,-2-3-55 16,4 0-61-16,-2-3-58 0</inkml:trace>
  <inkml:trace contextRef="#ctx0" brushRef="#br0" timeOffset="6506.6843">17194 3159 1722 0,'-2'-7'21'0,"-1"-3"28"0,2 5 24 0,1-2 20 0,-5 2 9 15,3-2 9-15,-1 5 16 0,1-2 17 0,1 1-7 16,-2 2-19-16,3-1-18 0,-4 2-19 0,4 0-3 15,0 0-11-15,0 0-11 0,-1 2-17 0,2-1-20 0,-1 0-7 16,0 1-13-16,2-1-2 0,-2-1-6 0,2 3 0 16,-1-2-8-16,1 2 5 0,-1 1 5 0,-1 2-2 15,0-1 7-15,4 5 5 0,-1 1-4 0,2 2 4 16,-4 1 1-16,4 0-2 0,1 1-1 0,0 2 1 0,-1-2-1 16,2 0-1-16,1 1 3 0,-1-3-3 0,1 2 0 15,2-4-4-15,-1 3-1 0,1-4 10 0,-1 0-4 0,-1-3-4 16,1 1 3-16,0-1-1 0,-1-1 2 0,-4-2 2 15,2 0 2-15,1-1-2 0,-6 1 0 0,3-3 3 16,-1 2 0-16,-3-3 0 0,1 1 4 0,-1-1-5 16,0 0-14-16,-1 0-19 0,-1 0-33 0,-1 2-60 0,-2-4-70 15,-1 2-86-15,-3 0-111 0</inkml:trace>
  <inkml:trace contextRef="#ctx0" brushRef="#br0" timeOffset="7323.8178">17503 3152 1668 0,'8'-2'28'0,"-3"1"19"16,0-1 12-16,2-3-1 0,-2 4 0 0,-1-1 1 16,-1 1 0-16,3 0 2 0,-4 1-25 0,3-2-17 15,0 2-7-15,0-1-2 0,0 0 4 0,3 1-6 0,-3-3 12 16,3 3-2-16,0-3 1 0,0 1-1 0,1-2-1 15,1 0 7-15,-1 0-6 0,-1 0 3 0,2 0-7 0,-1-1 0 16,1 1 5-16,-4-1 19 0,2 1 14 0,-5-1 16 16,0 3 19-16,-1-1 16 0,-2 1 0 0,0-1 15 15,-4 1-10-15,1 1-13 0,2-1-11 0,-4-1-15 0,4 2-11 16,-2-2-17-16,-1 0 1 0,-1 1-14 0,1 0 2 16,-1 1-8-16,-3-1-5 0,2 2-7 0,-1 0-7 0,-1 0-3 15,1 0-3-15,0 0-4 0,1 0 1 0,1 3-2 16,-1-1-2-16,-2 3 2 0,3-1 2 0,1 2 1 15,0 3 0-15,0-1 1 0,2 1 0 0,-1 3 1 0,-1-2-3 16,3 2 1-16,-2 0 5 0,3 0 0 0,0 0 0 16,0-2-1-16,3-1 2 0,2 1-2 0,-4-3 4 0,4-1 3 15,0-1-11-15,1-2 12 0,4-2-6 0,-1-1 1 16,2-1-4-16,3-2 5 0,1 0 1 0,2-2-6 16,1-2 4-16,0 0-13 0,1 0 4 0,1 1 4 0,-2-1-1 15,3 2-2-15,-5-2-2 0,3 3 3 16,-3-1 2-16,2 2 5 0,-1 0-1 0,0 1-1 0,-1-1-1 15,-1 2 1-15,1 1-4 0,0 0-2 0,-3 1 3 0,1 2-2 16,-5 0-1-16,2 1-1 0,-3 1 0 0,0 0-1 16,-1 2 4-16,-3 0 2 0,2 1 1 0,-1-1-6 15,-2 1 9-15,1 1-2 0,-1-1 5 0,-2 1 1 0,1 0-1 16,-2-1-4-16,0-1-3 0,-2 1 10 0,2 0-8 16,0-2 5-16,-3-1 1 0,0-1-3 0,1-1-1 15,-2 1 4-15,2-1 2 0,0-2-1 0,1-1-2 16,-5 1 6-16,4-2-5 0,-1 1 2 0,0-1 2 0,0-2-7 15,-2-1-14-15,2-1-11 0,-4-3-17 0,1-1-19 16,1-3-22-16,1-2-10 0,-1-2-5 0,-2-2-11 16,4-4-11-16,-1-1 4 0,-1-5 10 0,3 1 11 0,-1-4 17 15,2-2 13-15,-3-4 16 0,3 2 15 0,1 0 26 16,-4 1 10-16,3 0 21 0,-1 3 18 0,1 2 15 16,-4 2 7-16,2 3 1 0,0 2 5 0,0 2 13 0,-4 2 11 15,2 1 2-15,1 2-12 0,-4 4 9 0,2-2-6 16,-1 3 5-16,4 4 4 0,-2 0-8 0,4 1-24 15,-3 2-7-15,2 2-9 0,2 1-25 0,0 0-2 16,0 1-19-16,0 2-12 0,2-3-9 0,-2 5 4 0,2 2-9 16,-2 2 6-16,3 2 3 0,0 3 3 0,1 5-1 15,0 3 1-15,1 2-1 0,2 0 5 0,0 3 3 16,5 2-2-16,-4 0 2 0,4 1 0 0,1-1 0 0,1 1 5 16,0-5 1-16,2 2-6 0,-2-4 12 0,2 0-7 15,-3-4 4-15,0-4-20 0,-3-1-29 0,1-2-53 0,-1-2-52 16,-2-3-69-16,-2-1-107 0,-1-5-126 0</inkml:trace>
  <inkml:trace contextRef="#ctx0" brushRef="#br0" timeOffset="7513.2249">17666 2954 2883 0,'-4'-1'13'15,"0"1"-1"-15,4-3 2 0,5-1-8 0,-2 4 4 0,1 0 4 16,4-4-7-16,-1 0 4 0,8 0-10 0,0 0-2 16,5-2-8-16,5-1-9 0,0 2-34 0,5-4-33 15,-2 4-46-15,6-2-66 0,-3 1-78 0,1 0-91 0</inkml:trace>
  <inkml:trace contextRef="#ctx0" brushRef="#br0" timeOffset="8963.0411">16818 4163 2209 0,'0'-7'24'0,"0"0"33"0,1 0 26 0,-2-1 13 16,1 4 11-16,-2-1 15 0,2 2 16 0,-2 3 16 0,1-1-14 16,-1 0-32-16,2 2-21 0,-1-1-11 15,-1 1-16-15,0 2-15 0,1 1-17 0,-5-1-14 0,-1 4-14 16,-1 0-5-16,-1 4-1 0,-5 3-5 0,3 1 3 15,-5 1-3-15,2 0 3 0,-2 4-1 0,5-3-2 16,-3 0 5-16,6-2-4 0,0-1 6 0,1-2 4 16,6-1 3-16,-3-3-8 0,4-1 4 0,-2-1 2 15,4-1 1-15,-2-2-1 0,4 1 9 0,0-2-1 0,3 1 7 16,-1-1 4-16,7-1-1 0,0 0 8 0,5 0 0 16,5 0 4-16,2-1-12 0,3-1 2 0,4 1-8 0,1 0-2 15,2 0 0-15,4 1-5 0,-1 1-1 0,4-1-11 16,-3 2 4-16,1-1-3 0,-2 4 0 0,1 0 2 15,-4 0-8-15,-5 3 6 0,-2-1-6 0,-4 1 5 0,0 1 3 16,-7 0-2-16,-3 0 5 0,-1-1-3 0,0 1 3 16,-7-1-5-16,0 1 7 0,0-2-1 0,-2 1 4 15,-1-2-2-15,-2 2-4 0,-1-1 7 0,0 1 0 0,2-1-4 16,-4 1 3-16,2 1 1 0,0 0-6 0,-1-1 0 16,-1 0 0-16,-1 1 2 0,0 0 2 0,-3-2 4 15,-1 3-3-15,3-1 0 0,-6-2 3 0,-1 1-5 0,0-2-20 16,-5-2-35-16,0 1-47 0,-1 0-48 0,1-5-65 15,-3-1-70-15,2-5-83 0,-4 0-81 0</inkml:trace>
  <inkml:trace contextRef="#ctx0" brushRef="#br0" timeOffset="9495.1914">17636 4243 2368 0,'8'0'29'0,"-3"1"28"16,0-1 10-16,-1-3 3 0,-4 3-2 0,0 0 1 15,0 0-4-15,2 2 1 0,-4-2-32 0,2 0-29 0,0 1-10 16,0-1-1-16,2 1 2 0,-2 0 2 0,2-1 2 15,1 2 0-15,2 0 3 0,0-2 2 0,5 3-1 16,-2-3-1-16,4 0 5 0,1 2-8 0,0-2 6 16,4-2-3-16,-4 2 0 0,4-3 0 0,0-1 0 0,-2-1 1 15,0 2-4-15,0-3 9 0,0 0-7 0,-3 0 4 16,-1 0-3-16,-1-1 6 0,1 0 1 0,-3-1-5 16,0 1 7-16,-2 0-8 0,2-1 2 0,-4 0 0 15,1 0 6-15,-1 0-7 0,-1 2-4 0,-3-2 5 0,0-2-1 16,0 2-4-16,-3 1 10 0,-1-2 9 0,-1 2 9 15,-4-3 3-15,1 3 3 0,0 1 8 0,-3 2 0 16,-1-1 8-16,-1 1-3 0,-3 2-11 0,3 2-6 0,-1 0 1 16,2 0-1-16,0 2-2 0,2 0-7 0,2 0-2 15,-1 3-11-15,5 1-2 0,-1-1-6 0,2 2-2 16,2 2-6-16,1 0-2 0,-2 5-4 0,4 2 2 0,-1 0 8 16,2 1 3-16,3 3 1 0,2 2 2 0,0-3 2 15,0 2 0-15,5 0 8 0,-2-3-2 0,1-1-5 16,1 0 2-16,0-3-1 0,3-1-3 0,-3-5 3 0,2-2-4 15,0 0-14-15,-2-4-6 0,0-2-27 0,0-3-36 16,0-2-29-16,-2-1-37 0,1-5-47 0,-2-1-38 16,2 0-56-16,-2-5-47 0,-2 0-34 0</inkml:trace>
  <inkml:trace contextRef="#ctx0" brushRef="#br0" timeOffset="9717.6476">18066 3795 2391 0,'-1'-12'37'15,"-1"0"38"-15,2 0 31 0,2 5 13 0,-2 0 11 16,1 4 13-16,-2 0 1 0,1 3 6 0,0 0-38 0,0 0-47 16,1 2-28-16,-1-1-17 0,2 2-12 0,0-1-11 15,1 3-7-15,0 0 1 0,1 2-4 0,3 4 9 16,1 2-4-16,2 4 6 0,2 3 10 0,1 4-3 0,1 0 4 16,0 5-1-16,3 0 3 0,-1 1 2 0,2 1-2 15,-2 0 5-15,1-2-10 0,-3-3 2 0,3-1 2 16,-4-6-3-16,3 1-3 0,-3-3-17 0,-1-5-35 0,-2-3-59 15,-2-1-57-15,1-5-55 0,-3-2-90 0,2-2-103 16</inkml:trace>
  <inkml:trace contextRef="#ctx0" brushRef="#br0" timeOffset="10590.1987">18365 3995 2955 0,'0'1'27'0,"-1"-1"14"0,1 0 0 0,4 0-6 16,-4 0 2-16,0 0-4 0,0 0 2 0,4 3-2 16,-1-1-27-16,4-2-9 0,0 2-6 0,2-1 14 15,3 1-4-15,0-2 1 0,2 0 4 0,0 0 2 16,2-2-1-16,3-1-3 0,-3 1 5 0,3-1-3 0,-2 0 3 16,-1-1 0-16,1-1-10 0,-2 1 1 0,0-4-3 15,-5 2 3-15,1-1-3 0,2 1-8 0,-7-4-4 16,2 4 5-16,0-3 3 0,-3-2-3 0,-1 1 4 0,0 0-5 15,-3 0 4-15,1-2-1 0,-1 0 7 16,-2 2-1-16,-1-1 8 0,2 0-3 0,-1 1 3 0,-3 1 16 16,1 0 6-16,-2 2 9 0,-2-1 5 0,0 3-2 15,-1 0 4-15,0 1 7 0,-2 1-1 0,-2 2-11 0,3-2-10 16,0 3-2-16,1 0-5 0,-2 4-6 0,-1-1-12 16,3 2-4-16,-2 0-1 0,1 4-6 0,0 3 6 15,1 0-6-15,-5 3-1 0,5 2 7 0,0 2-4 0,0 2 4 16,2 2 2-16,3 0 1 0,0 0-1 0,1-1 2 15,4-1 2-15,3 1-5 0,-1-3 13 0,6-2-10 0,-2-2 3 16,6-1 1-16,2-6-7 0,2 1-16 0,3-6-12 16,5-2-13-16,0-3-29 0,3-2-20 0,2-4-35 15,3-3-19-15,-3-3-12 0,3 1-1 0,1-5-8 0,-1 0 8 16,1-2 15-16,-4 1 23 0,-1 0 27 0,-1-2 23 16,-1-1 14-16,-3-1 17 0,-1 0 23 0,-2-2 12 0,-1-2 24 15,-4 1 23-15,1-3 22 0,-7 4 23 16,1 0 27-16,-4 0 13 0,-3 3 23 0,-3 0 17 0,-2 3-10 15,-4 2-6-15,0 2-7 0,-3 1-16 0,0 1-12 16,0 3-9-16,1 3-25 0,-1 0-19 0,3 0-6 16,-1 5-18-16,0-1-8 0,4 3-16 0,-1 0-18 15,1 3-6-15,1-2-6 0,1 3-3 0,-1 3-2 16,-1 4 4-16,-1 0-2 0,-1 3 5 0,1 1 4 0,-1 3 1 16,1 2-4-16,2 2 7 0,0-1-2 0,5-1 5 0,0 3-6 15,1-2 1-15,5-2 2 0,2 1-2 16,3-2 5-16,0 0 0 0,2-4 5 0,0-2-4 0,4 1 7 15,2-4-3-15,-2-3 3 0,-3-2 3 0,3-2 2 16,0-2 2-16,-1-2-7 0,-1-2 0 0,2-4-7 0,-2 1-5 16,-2-6-20-16,3 1-18 0,-7-2-13 0,3-6-16 15,-2 3-8-15,0-4-6 0,-3-2-5 0,-3-3-8 16,0 0 3-16,-1-6 3 0,-3-2 0 0,0-2 0 16,-2-4 4-16,-1-3-1 0,1-4 9 0,-6-4 11 15,0 0 24-15,-4 0 26 0,2-2 20 0,-3 2 15 0,-2 0 27 16,0 3 23-16,-1 8 25 0,-3 2 19 0,3 5 6 15,-3 4-7-15,1 7 10 0,1 2 2 0,0 6-15 16,4 6-16-16,-2 1-18 0,1 0-19 0,5 4-10 16,-3 1-18-16,4 2-18 0,0 0-11 0,3 2-5 15,-4 1 1-15,3 4-8 0,-2 1 1 0,2 4-2 0,1 2 7 16,-4 5 3-16,4 2-3 0,0 2 5 0,4 4-1 16,0-1 5-16,2 3 1 0,2 3 1 0,4 2 4 15,5 3 6-15,-3 0-2 0,7 2 4 0,1 2-4 0,3-2-5 16,-3 2 5-16,8-4-12 0,-1-3-33 0,-1-5-60 15,1-1-58-15,1-7-82 0,-4-5-89 0</inkml:trace>
  <inkml:trace contextRef="#ctx0" brushRef="#br0" timeOffset="10798.1329">19249 3384 3420 0,'-5'3'15'0,"3"-3"2"16,2 0 1-16,5 0-1 0,-2-3 0 0,4 3 4 15,4-3-7-15,3 1 5 0,5-3-16 0,4 1 2 16,3-2-2-16,4 1 0 0,4-1-8 0,1 1-34 0,2-2-34 16,-1 3-68-16,2-2-68 0,-2-2-93 0,2 4-109 15</inkml:trace>
  <inkml:trace contextRef="#ctx0" brushRef="#br0" timeOffset="11643.458">17708 5199 2776 0,'-8'-9'26'16,"0"1"33"-16,1 3 31 0,0-5 27 0,-1 4 19 15,1 1 8-15,1 5 5 0,3-2 3 0,-3 1-21 16,2 1-36-16,3 1-36 0,-1 0-25 0,2 0-25 0,2 1-9 15,-1 2-1-15,-1 1-6 0,4 3-4 0,2 1 1 16,-2 3 10-16,3 3-8 0,3 4 6 0,0 3 6 16,5 0-3-16,3 2-1 0,2 0 2 0,2 0-1 0,3 1 1 0,2-4 6 15,0 2 4-15,-1-2-9 0,2-4-3 16,-1 0 8-16,-1-5-5 0,0-2 2 0,-4-1 2 0,1-3 1 16,-5-4-3-16,1 0 1 0,-5-4 6 15,0 2-6-15,-3-5 4 0,1 2 6 0,-3-2-4 0,-1-2-6 16,-3-3-1-16,-1-2 8 0,1 1-9 0,-2-2 4 15,-2-2-5-15,-1-3-6 0,-1 0-4 0,-2-3-1 16,-2-4 0-16,1 2-5 0,-3-4 3 0,-1-2-3 0,-1-1 1 16,-2-3 4-16,-2 2 0 0,-3-1 11 0,2 3-1 15,-2 4 5-15,0 1 9 0,-1 5 0 0,1 2 14 16,4 5-2-16,0 2 5 0,0 4 0 0,4 1 0 0,1 2-12 16,3 3-7-16,-2 0-4 0,4 0-12 0,-1 3-10 15,3-1-3-15,0 2-6 0,2 3 1 0,-1 2 8 16,2 3 7-16,2 1 0 0,-1 5 0 0,1 1 5 0,3 2 5 15,0 1 4-15,5 0-1 0,0 1-20 0,2-2-24 16,1 1-22-16,1-6-26 0,0 1-24 0,1-2-39 0,-1-2-45 16,3-4-42-16,-5-4-22 0,0-1-22 0,-1-3-25 15,-1-2-19-15,-1-3-15 0,-2-3-7 0,-2 0 9 16</inkml:trace>
  <inkml:trace contextRef="#ctx0" brushRef="#br0" timeOffset="12185.1737">18172 5003 1820 0,'-3'-24'37'0,"0"4"37"15,2 1 41-15,1 2 32 0,-4 3 25 0,4 1 8 16,0 6 12-16,0 0 10 0,0 3-34 0,0 1-39 0,2 1-42 16,0 2-30-16,-1 2-34 0,3 0-3 0,1 1-11 15,0 1-12-15,2 6 2 0,2 0-4 0,5 4 8 16,1 4 2-16,2 3 20 0,-1 6 8 0,4 2 0 0,1 3 5 16,1 1-7-16,-1 1 14 0,1 0-9 0,3 2 1 15,-2-2-15-15,1-2-13 0,3-3-2 0,-3 0-1 16,1-3 2-16,-1-2-6 0,-2-5 1 0,-1-2-1 0,-3 0 2 15,-2-5 1-15,-2 0 0 0,-1-4 1 0,-5-1-1 16,1-2 5-16,-2-2-2 0,-2-1 5 0,-4-2 0 0,-1 0-1 16,2-1 8-16,-4-1-4 0,2 0 0 15,-1-5-9-15,-3 2 5 0,0-3-5 0,-1-1-1 0,-3-1 1 16,0-4-7-16,0 2 3 0,-3-5 0 0,0-2-1 16,-2-1-5-16,-1-4-5 0,-2-3-15 0,-3-4 0 0,1-1-2 15,-2-7-8-15,-2 1 4 0,-1-4 5 0,2 0 5 16,-3 0 5-16,4 1 15 0,1 2 6 0,2 3 4 15,-1 4 13-15,4 6-3 0,3 5 6 0,0 1-2 0,1 7 2 16,4 0-4-16,0 2 6 0,3 5 1 0,1 0-17 16,0 0 2-16,2 0-5 0,2 1-4 0,1-1-7 15,3 0 2-15,2 0-17 0,2-3 1 0,2 2 7 0,4 0-3 16,3 2-2-16,0 3 3 0,5 0 4 0,1 4-1 16,0 3 4-16,2 4 1 0,-3 6-3 0,2 2 5 15,0 4 0-15,-2 4 0 0,-1 1 5 0,-2 2-5 0,-2 2 8 16,0-2-3-16,-6 0 3 0,-2-1 1 0,-2-2-3 15,-2-4 1-15,-4 3-6 0,-3-5 6 0,-2-1-4 16,1-2-1-16,-7-3 2 0,0-2-2 0,-3 1 0 0,0-2-14 16,-3-3-17-16,1-2-6 0,-4-2-18 0,0 0-9 15,0-3-19-15,1-1-18 0,1-3-17 0,-1-2-11 16,-2 1-5-16,6-4-23 0,-2-1-2 0,1 1-15 0,2-4-2 16,1 1-3-16,4 1 1 0,3-1-6 0,0 1-7 15,3 2-4-15,1 0-13 0,4 1-8 0,1 1-3 16</inkml:trace>
  <inkml:trace contextRef="#ctx0" brushRef="#br0" timeOffset="13502.751">18999 4952 1549 0,'30'-4'16'0,"-2"-2"26"0,-1 0 26 16,0 0 16-16,-8 0 10 0,3 0 0 0,-3-1 10 15,-6 0 21-15,1-1 8 0,-5 4 1 0,0-4 2 0,-5 2-3 16,1-1 4-16,-5-1 18 0,0 0-1 0,0-1-16 15,-5-3-15-15,1 2-11 0,-3 0-22 0,-4-1-6 0,3 0 0 16,-1-1-13-16,-4 2-6 0,0-1-6 0,1 1 2 16,-4 0-17-16,2-1-8 0,-4 0 1 0,1 4-5 15,0-3-6-15,-4 3 1 0,3 0 1 0,0 0-8 16,-3 3 4-16,4 0-1 0,-2 1-13 0,4 3-6 0,1 0-6 16,2 3 2-16,-1 0-3 0,2 2-11 0,1 0 4 15,3 4-3-15,-1 1 3 0,1 0 5 0,4 2 0 16,0 4-7-16,0 2 4 0,3-2 8 0,1 6-4 15,4-2 3-15,2 4-1 0,2 0-6 0,4-2 3 0,-1 2 5 16,6 0-4-16,-2-2 8 0,2-2-6 0,0-1 2 16,-1-2 5-16,2-5 2 0,-3 0-2 0,1-3-5 15,-1-1-2-15,-2-4 5 0,-1-1 1 0,0-1-6 0,-2-2 0 16,-2-2-1-16,1 0-2 0,-1-3-3 0,-1-3-7 0,3-1-13 16,-3-3 0-16,-2 0-5 0,-1-5-15 15,0 0-4-15,1-5-2 0,-3 0-3 0,-3-2-3 0,0-3-1 16,0-2 0-16,-1-5 8 0,-4 3 10 0,1-5 10 15,-1-1 2-15,1 1 9 0,-2-3 22 0,0 0 11 0,0 3 2 16,-2-2 9-16,1 4 21 0,-1-2 2 0,1 5 11 16,-1 1 15-16,0 2-10 0,0 0 14 0,-2 5 8 15,2 0 9-15,4 6-15 0,-5 0 1 0,4 5-7 16,-2 0-12-16,2 6-2 0,5 0-20 0,-1 4-11 16,1-1-16-16,-2 3-10 0,4 0-10 0,-1 3-2 0,-1-1-5 15,4-2-4-15,-4 3 1 0,1 2 3 0,-1 2 3 16,5 2-1-16,-1 3 2 0,3 3 3 0,-1 4 6 15,4 6-1-15,4 4 4 0,-1 3-4 0,1 2-2 0,2 3 10 16,1 2-1-16,1 3-2 0,3-5 0 0,1 1 3 16,4-1 1-16,-1-1 4 0,5-2-6 0,0-4-1 0,6-3-4 15,-1-3-22-15,2-4-20 0,-4-1-8 0,2-5-28 16,-2-3-25-16,0-5-26 0,-3-2-25 0,2-2-25 16,-4-5 2-16,2 0 2 0,-1-4-8 0,-1-3 9 0,1 1 23 15,-4-1 25-15,0-4 22 0,-1 2 29 0,-3-1 20 16,-3 1 20-16,-2-5 24 0,-2 4 34 0,-2-3 25 15,-2 2 36-15,-3-1 25 0,-2-2 18 0,-2 0 12 16,-3 3 12-16,0-3 9 0,0 1 3 0,-3-1-10 0,-1 2-19 16,0-2-17-16,-4 2-10 0,2 1-3 0,-4 0-12 15,0 3-12-15,0-1-16 0,-2 5-10 0,3 0-13 16,0 0-6-16,-3 2-6 0,3 5-14 0,-4-3-1 16,5 3-7-16,-1 3-6 0,0 1-8 0,-3 1 5 0,3 1-2 15,-4 3-4-15,4 2 7 0,-4 2-7 0,4 0 1 16,1 1-2-16,-2 5 2 0,2-1 2 0,4 0-2 15,-1 2 8-15,3 0-5 0,1-2 6 0,1-1 6 0,1 0-2 16,1-2 4-16,3-1-2 0,-4-3 0 0,4 0 0 16,1-4 1-16,0 1-2 0,1-4-3 0,-1 1 11 15,2-4-5-15,3 0-6 0,-1-2 11 0,4 0-7 0,-2-5-12 16,4 0-16-16,-2-3-2 0,4-1-18 0,-2 0-4 16,-1-5 1-16,1-1-12 0,-2 1 1 0,-1-2 13 15,-2-2 13-15,0 0 2 0,-3-3 10 0,-1-1 6 16,-3 0 2-16,1-1 3 0,-4 2 6 0,3-4-8 15,-6 2 15-15,-1 0-3 0,3 1 3 0,-5 1 7 0,2 1 0 16,2 2 5-16,-3 1-2 0,3 4 3 0,-1 2-10 0,2 2 1 16,0 0-2-16,0 5-14 0,0 4 7 15,2-1-14-15,-1 4 7 0,1-1-1 0,1 4-1 16,0 3-1-16,3 0 2 0,1 5 7 0,1 2-4 0,0 2 8 16,4 3-8-16,-1 3 2 0,-1-3 6 0,4 4-6 15,1-2 6-15,0-1-2 0,1-2-2 0,0-2-1 16,1-2 6-16,1-3-1 0,0 3-8 0,0-6 7 15,-2-2-2-15,1-1 4 0,-3-2 3 0,1-4-1 16,-1 0 1-16,-3 0 1 0,-1-4 5 0,2-2-2 0,-2 0-1 16,-2-3-7-16,2-2 3 0,-2 0-1 0,0-2-5 15,-3-3-1-15,3-2-9 0,-7-1 0 0,3-3-9 16,-6 0-2-16,0-4-13 0,-1-1 1 0,-3-4-14 0,1-3-8 16,-3-3-4-16,-1-6 2 0,0-1 8 0,-3-4-1 15,3-3 4-15,-4-2 4 0,0-3 19 0,0 1 15 16,0 1 8-16,1-1 11 0,-3 4 12 0,0 4 18 0,-2 7 19 15,4 1 3-15,-4 7 12 0,1 4 3 0,1 6 10 16,0 2-3-16,0 6-3 0,2 2-5 0,0 0-8 16,5 4-2-16,0 1-9 0,3 2-14 0,0 1-7 15,0 4-10-15,3-1-12 0,0 2-17 0,2-1-10 16,0 3 1-16,0 3-13 0,2 1 6 0,0 6-2 16,1 4 3-16,4 6 2 0,0 2 5 0,1 9 5 0,3 0 2 15,1 7-4-15,5 0 9 0,0 5 1 0,0 0-3 16,5 0 0-16,2 3 5 0,1-1 3 0,0 1-4 0,2 1 6 15,1-5-5-15,2-1 1 0,1 0 4 16,-1-7-3-16,0-2 3 0,0-6-35 0,-3-2-24 0,-3-8-45 16,-2-4-48-16,-5-4-63 0,-3-4-83 0,-2-6-115 15</inkml:trace>
  <inkml:trace contextRef="#ctx0" brushRef="#br0" timeOffset="14000.4403">19996 4146 2623 0,'0'-6'1'0,"3"-2"1"16,1-4-10-16,2 1 2 0,1 0-1 0,3 1-6 0,3-2 1 16,3 2-1-16,1-1-4 0,2-2-15 0,5 7-5 15,-2-2-9-15,2 1-16 0,1 2-3 0,0 1-25 16,2 0-18-16,1 2-19 0,-3 0-10 0,5-1 6 0,-5 2 0 15,2 0 11-15,-4 1 9 0,2 0 19 0,-5 0 21 0,-2 0 28 16,0 0 29-16,-5 0 10 0,-4 1 20 16,2-2 14-16,-5 1 13 0,1 0 18 0,-2 0 17 15,-1-3 6-15,2 3 0 0,-1 0 12 0,3 0-6 0,-1 0 3 16,2-1-3-16,0-1-9 0,1 2-15 0,2-1-4 16,1 0 5-16,0-1-12 0,4 0-6 0,2-1-5 15,0 0-15-15,2 0-6 0,-1-3 1 0,3 4-5 16,-1-5-12-16,0-1-3 0,-1 3 2 0,-3-4-2 15,1 1 7-15,-5-1-4 0,2-2 0 0,-6 0 0 0,-1 1-6 16,0-2-8-16,-1 0 1 0,-6-2-1 0,1-2-5 16,-3 0-3-16,-3 1-10 0,-2-4-3 0,-4 2 8 15,0-4 23-15,-3 3-2 0,2 2 3 0,-5 0-2 0,0 3 14 16,-2 1 2-16,-1 4 6 0,0 2 4 0,-4 3-23 16,-2 3 10-16,-1 3-1 0,1 3 7 0,-3 5 1 15,0 0-1-15,2 4 1 0,-2 4-9 0,5 3 10 16,3 0-2-16,4 7-7 0,2 2-2 0,5 1-2 0,0 4 1 15,8-3 2-15,3 3 6 0,6 1-5 0,3-2-3 0,5-1 4 16,2-1 2-16,6-4-8 0,1-2-9 16,0-3-30-16,4-4-43 0,0-5-66 0,0-1-96 15</inkml:trace>
  <inkml:trace contextRef="#ctx0" brushRef="#br0" timeOffset="14170.4543">21008 4192 2220 0,'0'3'22'0,"2"-2"19"0,-2-2 19 0,3 1 13 16,-2 0 4-16,-1 0 0 0,0 2 3 0,2-2-2 15,-2 0-19-15,-2 0-21 0,2 3-19 0,4-3-9 16,-4 0-1-16,0 0-3 0,1 2-6 0,4-2-21 16,-4 0-47-16,4 1-63 0,-2 0-103 0,-1 0-110 15</inkml:trace>
  <inkml:trace contextRef="#ctx0" brushRef="#br0" timeOffset="17711.4339">13339 6385 3052 0,'-2'-7'-2'0,"-1"-1"8"0,0 1 17 16,8-1 7-16,-5 3-2 0,-4 1-13 0,4-1 9 0,0 5-9 15,0 0 1-15,0 3-13 0,0-1-22 0,0 0-7 16,0 2 5-16,2-1 13 0,0 3-7 0,-1 1 3 16,4 3 6-16,-1 1 4 0,3 1 5 0,2 3 0 0,0-3 2 15,3 2-4-15,-1 0 4 0,3-3 4 0,1-2 3 16,2-1 6-16,-1-3 16 0,3-3 11 0,4 0 6 0,0-4 14 15,3-3-6-15,3-2 10 0,3-1-5 0,-2-3-1 16,3-2-12-16,3-1-8 0,-5 0-4 0,1-1-3 16,-2-2 4-16,-2 0-5 0,-2 2 2 0,-1-4-1 0,-1 3-7 15,0-4-1-15,-4-2-7 0,4 3-10 0,-2-5 1 16,2 2-9-16,1-5 0 0,-3 0-4 0,4-1 4 16,0-2-3-16,0 1 3 0,-1-2 4 0,0 2-11 15,-1 0 12-15,1 4-8 0,0 1 0 0,-3 3-16 0,-2 1-21 16,-1 3-34-16,-5 3-42 0,0 2-35 0,-1 3-63 15,-6 1-67-15,1 3-82 0,-4 1-66 0</inkml:trace>
  <inkml:trace contextRef="#ctx0" brushRef="#br0" timeOffset="20753.1276">2154 10682 1985 0,'-5'-1'5'0,"2"1"9"0,1-2 14 0,-1-2 8 16,3 4 5-16,-4-3 6 0,2 3 9 0,2 0 11 15,0 0 6-15,0 0 3 0,0 0-4 0,0-1-5 0,2 1-3 16,-1 0-7-16,2 0-9 0,-6 0-11 0,6 0-10 15,-3 1-17-15,2-1-10 0,-2 0-3 0,1 0 3 16,1 0-6-16,-2 0-3 0,1 3 2 0,1-3 2 0,0 0 5 16,1 0-3-16,2 2 2 0,0 0-10 0,-1-2 14 15,4 2 5-15,0-2 5 0,2 1-1 0,2-1 7 16,1 3 10-16,1-3 7 0,2 0 3 0,4 0 0 16,1-3-3-16,3 3-2 0,4-1-4 0,-1 1-4 0,1 0-3 15,2 0-13-15,0 0 2 0,2 0-3 0,-2 1-1 16,2 2-5-16,-2-3-1 0,0 1-2 0,1 2-4 0,-1-3 6 15,0 4-3-15,-1-1-9 0,-1-1 1 16,1 1 5-16,-1-1-1 0,-1 0-4 0,0-1 0 0,3 2-4 16,-3-2-1-16,0 0 12 0,1-1 4 0,1 2-4 0,1-2 4 15,0 0 4-15,3 0 1 0,-1 0 2 0,3 0 8 16,-1 0-3-16,1 0 3 0,-2 0-3 0,0 0 4 16,0 0 3-16,-3 0-4 0,-1 0 2 0,-4 1 1 15,0-1-5-15,-4 0-10 0,1 0 7 0,-1 0 1 0,-4 0-9 16,2 0 2-16,-3 0 1 0,0 0-6 0,2 0 4 15,-1 0-2-15,0 3-3 0,-1-3-3 0,1 0 3 16,1 1 0-16,-1-1 0 0,0 0 1 0,4 0 1 0,-2 0 7 16,0 0-3-16,1 0 4 0,1 0 4 0,0 0 3 15,1-1 3-15,0-2 3 0,-2 3-1 0,1 0 0 16,-1 0 1-16,-1-1-7 0,-1 1 0 0,0 0-2 0,-3 0-3 16,2 1-11-16,-2-1 0 0,0 3 3 0,-2-2-3 15,2 1 5-15,-3 0-2 0,2-1 5 0,-1 3-8 16,-2-2 6-16,3-1 4 0,-1 2-9 0,-1-1 6 15,1-2-6-15,0 3 1 0,-1-1-5 0,1-2 9 0,-1 3-1 16,1-3-7-16,1 0 7 0,-1 1-5 0,-2 1 6 16,3-1 2-16,-1-1-3 0,1 2 4 0,-4-1 4 0,1-1-5 15,-2 2 0-15,-1-2 11 0,0 0-9 0,-3 0-4 16,-1 0 7-16,-2 0-7 0,1 2-1 0,-3-2 6 16,0 0 2-16,0 0 0 0,0 0 3 0,0 0 0 15,0 1-5-15,0-1 5 0,0 0-1 0,0-1 2 0,0 2-6 16,0-2-4-16,0 1-1 0,0 0 1 0,0 0 1 15,0 0-7-15,0 0 4 0,0 0-10 0,0-2 9 16,2 4-8-16,-2-4 8 0,0 2-6 0,0 0 0 0,0 0-17 16,0-1-30-16,0 0-48 0,0 1-65 0,0-1-90 15,0-1-153-15</inkml:trace>
  <inkml:trace contextRef="#ctx0" brushRef="#br0" timeOffset="22621.7889">6039 9566 2682 0,'3'-6'10'0,"-3"-2"-3"0,0 0 15 0,4-1 12 16,-4 5-3-16,-2-2 4 0,2 2-1 0,0 1 0 15,2-1 3-15,-2 1 24 0,1 1 4 0,1-1-10 16,-2 3 3-16,0 0-4 0,0 0-2 0,1 0-5 0,-1 0-18 15,0 2-21-15,2 0-24 0,-2-1 1 0,2 3 10 16,-1 4-4-16,2 0-1 0,0 1 6 0,-1 1 4 16,3 2 8-16,-2 2-4 0,2 0 7 0,-1 1-13 15,0-5 9-15,2 4-3 0,-2-4 2 0,1 0 1 0,0-3-4 16,0 0 3-16,0-2-7 0,-1-1 2 0,1 0-1 16,-2-4 2-16,2 1 4 0,0-1 6 0,0 0 2 0,4-1 11 15,-3-2 8-15,4 2 3 0,2-3 5 0,1-3 3 16,1 2-10-16,4-4-1 0,-1-2-2 0,2-1-14 15,0 0 1-15,3-2-12 0,-1 0-6 0,1-2-3 0,0-1 9 16,0-2-6-16,2 1 2 0,1-2 4 0,-1-2-4 16,1 2 9-16,-3-1 0 0,5 0 2 0,-3 0-2 0,1 0-1 15,0 4-4-15,-4 1 2 0,1-1-6 16,0 2 1-16,-3 0 2 0,0 1 0 0,0 1-5 0,-2-1 4 16,1 2 3-16,-2 2-5 0,1 0 2 0,-4 1-2 0,-1 2 0 15,-1 0-2-15,-1 1 3 0,-1 2-3 0,-4-1-5 16,0 2 5-16,0 1-2 0,-2-1-1 0,0 3-3 15,0 0-4-15,-3-1-3 0,0 1-14 0,1 1-24 16,-1-1-32-16,2 0-33 0,-2 0-41 0,0 0-36 0,0 0-41 16,0 0-59-16,1 0-65 0,1 0-60 0</inkml:trace>
  <inkml:trace contextRef="#ctx0" brushRef="#br0" timeOffset="24631.3826">4863 10849 2576 0,'0'0'17'0,"0"0"1"15,0 0-1-15,0 0 0 0,11 9 5 0,-11-9-6 16,13 3-32-1,-13-3 35 17,85-3-15-32,-70 3 0 0,5-2 1 0,0 1 5 15,3 0-3-15,2-2 7 0,2 3 9 0,3-3 0 16,3-1 6-16,2 2 4 0,4-3-2 0,-1 1-4 0,5-2 5 16,-2 1-11-16,0 1-6 0,2 0-3 0,-4 0-6 15,-2-1-3-15,-2 4-2 0,-5-1 1 0,-4 1-5 16,0-2 7-16,-4 3 1 0,-3 0 5 0,0 2 1 15,0-2-4-15,-2 1 1 0,3-1 4 0,0 0-4 0,0 1-4 16,2-1 4-16,-1 0-5 0,3 0 0 0,1-1 3 16,3 0-2-16,1-1 1 0,2 0 3 0,1-1-5 15,3 2-5-15,0-2 1 0,3 0-1 0,-1 1 1 0,0-2 2 16,1 0 1-16,-3 4 2 0,-1-2 4 0,-3 1-1 16,-3 0 2-16,-1 0-3 0,-4-1 3 0,-2 4-1 0,-5-2-4 15,-2 1 0-15,-1 0 2 0,2-1 3 16,-5 1-7-16,-1 0 1 0,2 0-3 0,-1-1 4 0,1 0 1 15,0 0 2-15,0 0-4 0,0 0 2 0,2 0 1 16,3 0 2-16,-2 0-2 0,2 0-4 0,-1 0 4 16,3-1-5-16,-1-1 4 0,-2 1-8 0,2 1 8 0,-4-1 1 15,1 1 0-15,-2 0 3 0,1-2-9 0,-5 2 3 0,0 2-9 16,-3-2 11-16,1 0-2 0,-3 0-3 0,-2 1-3 16,1-1-2-16,0 0 5 0,-2 1 3 0,0 0 3 15,0-1-7-15,0 1 4 0,0-1 1 0,0 1 7 0,-2-1-6 16,2 0 4-16,0 0-4 0,-2 0 7 15,1 0 0-15,1 0-5 0,0 0-4 0,0 0 4 0,0 0-3 16,0 0 2-16,0 0-5 0,0 0 2 0,0 0-6 16,0 0-12-16,0 0-19 0,-3 0-47 0,3 0-53 15,-3 0-103-15,1 0-108 0</inkml:trace>
  <inkml:trace contextRef="#ctx0" brushRef="#br0" timeOffset="26123.2644">8067 10588 1985 0,'-3'0'4'15,"-3"1"11"-15,1-2 16 0,5 0 13 0,-3-1 2 16,0 2 1-16,1 2 2 0,0-2 2 0,1 1-5 0,1-1 3 15,0 0-12-15,0 0-13 0,1 1 2 0,1 0-2 0,0-2-1 16,-1 2 0-16,1-1 0 0,-2 0 2 16,0 0 0-16,0 0 2 0,0 0 15 0,0 0 2 15,0 0 5-15,0 0 0 0,35 2 2 0,17 0 3 0,-34-3-12 16,5 0-8-16,2-1-6 0,2 1-9 0,0 0-4 16,3-2-1-16,0 3 0 0,0-2-11 0,0 1 4 0,2-1-1 15,-2 1-4-15,0 1 4 0,-2-2-2 16,-1 0 1-16,0 0-5 0,-5 2 3 0,-1-2-2 15,-3 2-1-15,-3 0 3 0,-1-3-3 0,-6 3 0 0,0 0 3 16,-8 0 18-16,0 0 12 16,0 0-12-16,0 0 7 15,0 0 3-15,0 0-2 0,0 0-1 0,0 0 2 16,0 0-4-16,0 0-5 0,-25 0-24 0,25 0-17 16,-150 10-12-1,120-8 10-15,-2-2 3 0,0 3 6 0,1-1-9 16,1-2-3-16,1 2 4 0,1-2 4 0,2 1 1 0,1-1 7 15,3 1 6-15,3-2-8 0,1 1 9 0,3 0 6 16,5 0-4-16,2 0-5 0,2 0 2 0,0 0-9 0,6 0-14 16,-3 0-1-16,3 0-5 0,1-1-5 0,1 1 0 15,-1-2 0-15,4 2 1 0,-1-5 4 0,3 4 10 16,3-1 6-16,0-2 2 0,3-1 1 0,2 2 7 0,5-1 2 16,2-1-2-16,-3 0 4 0,5 5 2 0,-1-4-1 15,1 0-5-15,0 0-2 0,0 0-5 0,1 1 1 0,-3 1 0 16,0-2-5-16,-1 2 0 0,-1 0-2 15,1 1 4-15,-5-2 4 0,-1 2 3 0,-3-1-6 0,-3 1-11 16,-1 1-5-16,-2-1-18 0,-3 1-19 0,-1 0-20 16,-2 0-23-16,0-3-38 0,0 3-35 0,-3 0-47 15</inkml:trace>
  <inkml:trace contextRef="#ctx0" brushRef="#br0" timeOffset="27917.5926">10078 9324 2484 0,'0'-5'23'16,"-2"4"25"-16,-1-4 22 0,3 2 4 0,-3 0 0 0,1 1 6 15,-1 0 6-15,3 2-8 0,-4-1-13 0,4 1-20 16,0 0-13-16,0 0-3 0,1 1-4 0,2-1-8 16,-3 0-7-16,1 2 9 0,3-1-15 0,-4-1-7 0,1 1-7 15,1-1-3-15,0 1 2 0,1-1 2 0,2 2 0 16,-2 0-2-16,2-1 8 0,0 1 6 0,2 2-7 16,-2-1 5-16,1 0 1 0,1 3 1 0,-1-1-6 0,0 3 6 15,0 1-3-15,1 2-8 0,-2 1 8 0,2 0-6 16,0 2-3-16,-3 3 7 0,5-1-2 0,0 1-3 15,-1-2 1-15,-2-1 8 0,1-1-1 0,2-1-2 16,-3-3 7-16,0 3-9 0,1-6 12 0,-2 1-3 0,2 0 3 16,-2-2-5-16,2 0 0 0,-1-1 8 0,-1-1-1 15,2 0-2-15,0-1-2 0,-2 1-1 0,1-2 1 16,2 0 3-16,0-1-4 0,0 2-3 0,0-4 5 0,2 2 0 16,0-2 5-16,1-1 8 0,2 0 5 0,-2-1 5 15,2-1 10-15,1 0 1 0,0-3 2 0,2-1 4 16,0 2-5-16,1-3-1 0,-3 0-7 0,2-1-8 0,1-4-5 15,-2 1-2-15,0-1-8 0,1-2-2 0,1 0-4 16,-2-2-3-16,2 2-3 0,-2-3 2 0,5 1-4 16,-4-3 4-16,4 0 0 0,1 1-1 0,-4-1 6 0,5-3-6 15,-1 3 1-15,0-2 9 0,-1 3-3 0,0 0-6 16,0 3-1-16,-2 1-2 0,3 0 1 0,-5 1 3 0,-1 1 2 16,2 3-10-16,-2-1 3 0,-4 2 7 0,5 0 0 15,-6 0 3-15,2 3-6 0,1-1-2 0,-4 1-7 16,1 3 3-16,-1-1 0 0,1 0-2 0,-4 2 3 15,1 1-6-15,-1 0 9 0,0 1-4 0,-1 0 7 0,0-1-2 16,-2 3-2-16,0-1-2 0,0-2-2 0,2 3 8 16,-2 0-8-16,0 0 4 0,0-1-4 0,-1 0-3 15,1 1-5-15,-1-1-4 0,1 1-20 0,-1 0-27 16,-1-2-25-16,1 2-27 0,-2 0-35 0,0 0-33 0,1 0-35 16,-1 2-65-16,-1-2-43 0,1 0-43 0</inkml:trace>
  <inkml:trace contextRef="#ctx0" brushRef="#br0" timeOffset="30047.9117">12349 10665 1919 0,'-11'3'12'0,"5"-3"15"0,-1-3 19 16,3 3 17-16,0 0-2 0,1 0 8 0,0 0 9 16,-1 0 16-16,4-1 3 0,0 2 14 0,0-1-16 0,1 0-6 15,-1 3 10-15,0-3-8 0,3 0-9 0,-1 0-11 16,-2 0-11-16,3 0-31 0,-2 0-5 0,3 0-10 16,0 0-9-16,3 0 3 0,4-3 1 0,1 2-5 15,1 1-8-15,6-1 5 0,5-2-2 0,1 1 2 0,7-1 5 16,1 3 5-16,5-1-5 0,2-1-1 0,3-2 3 15,5 3-4-15,-1 1 6 0,4-1-6 0,-3 0-1 16,-1 1-9-16,-1 0 2 0,-2 0-3 0,-5 0 6 0,0 1-4 16,-6 0 0-16,-5-1 1 0,-3 1-1 0,-3-1 1 15,-4 0 0-15,-2 3 6 0,-7-3-5 0,0 0 8 16,-2 0-1-16,-6 0 6 0,3 0-1 0,-1 0 9 0,-3 0 7 16,-2 0 11-16,1 0-2 0,-3-3-3 0,1 3 2 15,-4 0-5-15,-1 0-1 0,-5-1-9 0,-8 2-3 16,-1-1-11-16,-3 0 4 0,-11 0-1 0,-2 3-1 15,-4-2-3-15,-3 0 0 0,-1 1-1 0,-5-2 0 0,3 3-7 16,0-1-3-16,1 1-3 0,1-2 0 0,2 0 4 16,4 2-1-16,2 1 0 0,1-4-3 0,6 3 10 15,1-1-4-15,3 0 11 0,3 1-3 0,4-3-4 16,4 3 6-16,2-1-1 0,3 0 3 0,3-2-12 0,3 0-1 16,4 0-10-16,1 0-3 0,1 0 2 0,2 3-2 15,-1-3-2-15,4 1-4 0,0 0 9 0,3-1 4 16,3 2 1-16,1-1-1 0,4-2 4 0,4-1-2 0,2 2 3 15,3-2 4-15,0-1-7 0,3 3 6 0,2-4-1 16,-1 1 5-16,0 2 0 0,-1-3-6 0,-1 2 7 16,1-1 1-16,-5 0 3 0,-2 2-2 0,-3-3 0 0,-3 3 3 15,1-2-8-15,-7 1 12 0,-2-1 0 0,-3 3 1 16,-1 0 0-16,-1-1-3 0,-3 0 9 0,0 1 0 16,-2-1 2-16,1 1-5 0,-3-1-2 0,-1 1-6 0,0 0-2 15,-5 0 3-15,-1 0-13 0,-5 0-3 0,-1 1 4 16,-4 0-6-16,-2 1-1 0,-4-2-5 0,-2 5 3 15,-1-3-14-15,0 1 3 0,2 0-1 0,0 1-10 0,2-1 13 16,-3-1-9-16,4 1 10 0,3-1-3 0,2 1 18 16,4-3-1-16,2 2-4 0,2 0-2 0,4-2-13 15,4 0-11-15,2 0-12 0,2 0-5 0,2 0-5 16,1 0 0-16,-2 0 3 0,4-2 11 0,2 1 5 0,1 0 10 16,2-2 15-16,3 2 7 0,3 0-3 0,-2-2 2 15,7 1 7-15,2-2-4 0,-2 1 1 0,3-1 6 16,-1 2-3-16,3 0 0 0,-1-3 3 0,1 4 0 0,0-1-4 15,1 1 4-15,-2-2 1 0,1 2 0 0,0 1-1 16,-3-1-1-16,2 1 4 0,-1 1-3 0,1-1-1 16,-2 1-1-16,-2-1-5 0,1 3-6 0,0-3 0 0,-2 0-2 15,-2 1-11-15,0 0 6 0,-6 0-10 0,0 0-11 16,-5-1-7-16,0 0-5 0,-2 0-16 0,-5 0-11 16,1 0-22-16,-2 0-21 0,1 0-30 0,-2 0-33 15,-1 0-41-15</inkml:trace>
  <inkml:trace contextRef="#ctx0" brushRef="#br0" timeOffset="31176.9856">14783 9423 1875 0,'0'-7'12'0,"0"1"13"16,0-2 15-16,4-1 1 0,-4 1-2 0,0 4 4 16,0-4 0-16,1 3-3 0,1-2 2 0,1 2 7 15,-1-2 4-15,2 0 17 0,-3 1 20 0,4 1-1 16,-1 1 0-16,-1-1 3 0,-2 1-15 0,-1 1-16 0,4 3-26 16,-3 0-21-16,1 0-20 0,-2 0-2 0,1 0-1 15,1 4-3-15,0 1 3 0,4-2-7 0,-3 5 10 0,2-1 3 16,-1 2-3-16,3 3 4 0,-6 1-5 0,6 1 4 15,0 3-1-15,0-1 2 0,-2 1-7 0,0 0 2 0,1-2 10 16,0 2-7-16,2 0 5 0,-3-2-4 0,3-1 0 16,1-5 12-16,-1 3-5 0,-2-4 1 0,2 0-2 15,1-2-2-15,0-1 2 0,0 0 6 0,0-3-1 0,-2 1-5 16,1 1 5-16,1-3 1 0,1 1 5 0,1-1 1 16,-2-1 4-16,4-3 7 0,-2 2 8 0,0-3 1 15,5 1 14-15,-3-2-2 0,2-1 2 0,0-1 7 0,0-1-7 16,6-1-1-16,-4-2-8 0,4-2-3 0,1-3-6 15,-1 0-1-15,2-1-5 0,2-5-6 0,1 2 4 16,0-4-7-16,3-2 1 0,-2 0 4 0,2-2-14 0,-1 2 3 16,-1 0-5-16,1 1 3 0,-3-2 1 0,1 5-4 15,-3-2-5-15,0 7-2 0,-3-4 5 0,0 4-3 16,-2 0 0-16,-1 2-1 0,-1 1-7 0,0 1 6 16,-1 0 4-16,-2 2-5 0,-1-1 3 0,-3 3 0 0,4 0 2 15,-4 1-4-15,-1 1 5 0,0 1-6 0,-2-1-5 16,-1 5 3-16,-2-2 4 0,2 1 1 0,-2 0-3 15,-1 3-2-15,1-2 5 0,-2 2 0 0,2-2 8 0,-3 2-5 16,0 0-6-16,0 0 0 0,0 0 1 0,0 0 10 16,0 0-10-16,-1 2 4 0,-1-2-4 0,2 0-1 15,-1 0 5-15,1 0 1 0,0 0-2 0,0 0-7 16,0 0 6-16,0 0-3 0,1 0-16 0,-2 0-1 16,1 0-44-16,0 0-32 0,0 0-45 0,0-2-35 0,0 2-62 15,0 0-91-15</inkml:trace>
  <inkml:trace contextRef="#ctx0" brushRef="#br0" timeOffset="33069.401">17081 10639 2209 0,'-3'3'2'0,"-1"-3"11"16,1-3 9-16,3 2 5 0,-3-1 3 0,-1 4 0 0,3-2-2 15,-3 0 11-15,4 1 7 0,-1-1 12 0,-1 0 8 16,2 0 3-16,0 0 0 0,2 0 1 0,-2 0 3 15,1 0-11-15,-1 3-7 0,2-3-22 0,0 0-15 16,-2 1-12-16,1-1-7 0,3 0 7 0,-3 0-6 0,4 2 3 16,1-1-5-16,0 0 7 0,2 0 1 0,5-1 14 15,0 4 2-15,4-3-3 0,2 1 8 0,3-2 1 16,5 0 1-16,1 0-3 0,7 3-6 0,2-3-11 0,1 0-1 16,6 2 1-16,-3-2-8 0,4 0 1 0,-2 0 0 15,4 2-1-15,-2 0 4 0,1 2 2 0,-2-1 3 16,2-2-4-16,-5 4 0 0,0-1-1 0,-2 0-2 0,-4 0 0 15,-2 1-5-15,-3-2 4 0,1 0 6 0,-6 0-12 16,-4-1 3-16,1 2-1 0,-4-2 8 0,0 0-6 16,-2-1 2-16,0 2-4 0,-2-2-7 0,-3-1 12 15,-1 0 0-15,0 2-3 0,-2 0-4 0,0-2 1 16,-3 1 7-16,1-1-4 0,-3 3 0 0,-1-3-4 16,0 0 5-16,-1 0 2 0,1 0-14 0,-4 0-15 0,1 0-25 15,1-3-25-15,0 3-30 0,0-1-44 0,0 1-44 16,-2-1-75-16,0-2-73 0</inkml:trace>
  <inkml:trace contextRef="#ctx0" brushRef="#br0" timeOffset="35488.8546">19944 10682 2357 0,'-3'0'7'0,"1"-1"23"16,2-3 17-16,-1-1 5 0,-1 5 8 0,1 0 4 16,1-1 8-16,-4 1 7 0,4 1 7 0,0-1-13 15,0 0-2-15,0 0 3 0,0 0-7 0,0 0-3 0,0 0-7 16,0 0-8-16,0 0-13 0,0 0-12 0,12 0-9 16,54-4-10-1,-46 1 7-15,6 2-1 0,-2-1-8 16,7 0 11-16,2 0-1 0,4-1 1 0,1 3-2 15,5 0-3-15,1 3-4 0,3-3 0 0,4 2 4 0,1 1-11 16,4 2-1-16,1-2 0 0,-1 1 0 0,3 0 0 16,-4-1-5-16,2 4 4 0,-1-3-1 0,0 1 2 15,-4-2 12-15,3 1 1 0,-1 0-2 0,0-2-2 16,2 0 6-16,-3-1-2 0,4-1-4 0,-2 3-1 0,2-3-10 16,-2 0 2-16,0 1-7 0,-4-1 7 0,1 2-8 15,-3-1 2-15,-3 0 1 0,-2 3 10 0,-2-3-4 16,-3 1 2-16,0-1 5 0,-1 2-7 0,-1-1 10 15,-2-2 3-15,1 3-1 0,-3-2-10 0,3 0 7 0,-2-1-6 16,0 0 6-16,0 3 1 0,-1-3-5 0,0 0 2 16,0 1 4-16,-1 1 5 0,1-1-1 0,-1-1 4 15,-2 3 2-15,-2-3 4 0,-1 1 7 0,-2 0-3 16,-3 1-3-16,-2-1 0 0,-2-1 3 0,0 2-3 0,-6-1-9 16,0-1 5-16,0 2-8 0,-4-2 1 15,-1 0-5-15,2 1 1 0,-5 0-6 0,1-1 2 0,-1 0 5 16,0 0-10-16,0 2-2 0,-1-2-1 0,0 0 3 15,1 0 0-15,-1 0-2 0,-1 0-17 0,1 0-21 16,-3 0-32-16,5 0-45 0,-2 0-54 0,-1 0-78 0,-2 0-78 16,-2-3-110-16</inkml:trace>
  <inkml:trace contextRef="#ctx0" brushRef="#br0" timeOffset="40147.5795">22740 5542 3321 0,'0'0'10'0,"-1"0"28"15,-1-1 30-15,7-2 26 0,-5 3 8 0,0 0-5 0,-2 0 0 16,2 3 2-16,0-3-6 0,2 0-12 0,-2 0-18 16,0 0-23-16,0 0-12 0,0 0 10 0,3 1 12 0,-3-1-20 15,2 0 0-15,-4 0-17 0,4 1-13 0,0 1-13 16,-2-2 10-16,0 0-11 0,0 3-14 0,1-1 21 16,2 2-11-16,0 1 8 0,-1 1 5 0,2 0 8 0,1 5-6 15,2 0 4-15,2 2 9 0,0-1-3 0,1 2 3 16,2 0-5-16,0 1-1 0,1-1 6 0,0-1-4 15,2-1-1-15,-1-2-1 0,0 0-3 0,-1-3 6 16,0 0 5-16,-2-5-7 0,0 3 1 0,-3-5 3 0,0 0 4 16,-1 0-4-16,1-3 6 0,-1-1-7 0,-1-3-10 15,3 0 4-15,1-6-15 0,0 3-4 0,0-5-20 0,0 1-3 16,-2-3-14-16,2 0 0 0,-3 0-2 0,-2-2-3 16,-2 0 6-16,0 2 7 0,-3-2 18 0,-1 1 2 15,-1 2 14-15,-1-1 6 0,-2 0 1 0,0 3 8 16,-1-1 15-16,2 5 8 0,-1-2 12 0,0 3 6 0,0 1 4 15,-2 0 4-15,3 1 10 0,1 3 1 0,-2-1-16 16,4 0-5-16,-3 2-16 0,3 2-4 0,-1 0-12 0,1 1-1 16,1-2-9-16,-2 2-12 0,2 0-27 0,0 2-30 15,0-2-53-15,0 0-54 0,0 0-53 0,2 2-59 16,1-2-81-16,0 3-110 0</inkml:trace>
  <inkml:trace contextRef="#ctx0" brushRef="#br0" timeOffset="40552.8449">23301 5576 3076 0,'-4'0'12'0,"2"0"21"0,1-2 31 16,2-1 14-16,-1 3 1 0,-1 0-6 0,-1 0 3 0,1 0 6 15,-1 0-8-15,2 0-16 0,0 0-29 0,0 0-10 16,2 0-6-16,-2 0 3 0,1 0-2 0,1 0-9 0,-1 3 2 15,-1-3-7-15,5 0 0 0,-4 0-8 0,4 0 6 16,2 0 2-16,1 2 0 0,2-2 2 0,2 0-7 16,2-2 1-16,3 2 3 0,0-3 4 0,1 3-6 0,1-1 3 15,-1-2-3-15,2 1-1 0,-1-2 8 0,-2 0-14 16,2 1-8-16,-3-1-21 0,0 2-10 0,-2-3-25 0,-1 3-21 16,-4-2-31-16,1 2-37 0,-1-3-37 0,-3 0-51 15,-1 1-44-15,-2-1-76 0</inkml:trace>
  <inkml:trace contextRef="#ctx0" brushRef="#br0" timeOffset="40873.266">23728 5284 3482 0,'2'-5'20'0,"-1"0"29"0,3 0 17 0,-3 1 8 15,-1 1 3-15,0 0-3 0,0 1-1 0,2 2 1 16,-1 0-24-16,1 2-35 0,0-2-10 0,-2 1-13 16,3 0-7-16,-2 2 7 0,4 0-5 0,1 1 5 0,1-1 1 15,-1 2 6-15,2 2-4 0,4 2 5 0,-2 1 3 16,1 2-3-16,3-1 5 0,-2 1-2 0,0 0-1 15,-1 2 4-15,2-2-3 0,-1 2 1 0,0-2 2 0,1 1-1 16,-1-2 3-16,-1-1 0 0,1 2-11 0,-2-1-48 16,2-2-57-16,0 0-72 0,-1-1-91 0,1-3-107 15</inkml:trace>
  <inkml:trace contextRef="#ctx0" brushRef="#br0" timeOffset="41409.9713">24341 5304 3800 0,'0'-5'16'0,"-3"0"26"0,0-1 39 0,3-1-1 0,-6 0-1 16,1 2 3-16,2 1-1 0,0-1 0 0,-2 2-17 16,3 3-27-16,1-3-40 0,1 6-4 0,0-3 2 15,-2 2-9-15,5-1 3 0,-1 1-5 0,-2 5 5 0,0-2 6 16,0 3-5-16,0 1 3 0,0 3-3 0,0 2 8 15,0-2-1-15,2 4 3 0,-1-3-8 0,3 0 4 16,-1 1 2-16,0-2-1 0,3 0 5 0,-3-4-7 16,3 3 5-16,-4-1-4 0,5-2 8 0,-3-1-11 0,1-4 5 15,-1 3-1-15,3-2 0 0,-1 0 3 0,-1-1 0 16,2-3 8-16,0 0-5 0,-4 0 4 0,2-1-5 16,3-1-1-16,-1-2-12 0,0-2-11 0,0-1-11 15,-1 0-8-15,4 0-7 0,0 0-10 0,0-4-3 0,-2 2-5 16,1-3 5-16,1 2 8 0,-2-5-6 0,0 3-1 15,-2-2 4-15,-1-1 2 0,-1-2 7 0,-2 0 1 16,1-2 11-16,-3-2-1 0,-1 2 11 0,-1-3 9 0,-1 2 8 16,-2-2 0-16,0 0 8 0,-1 0 4 0,-2-1-6 15,0 3 11-15,0-2 15 0,-1 0 7 0,-1 4 15 16,-1-2 16-16,2 5 7 0,1 1 16 0,0 2 6 0,2 2 6 16,-2 2-8-16,5 1-16 0,-2 7-14 0,3-2-6 15,2 2-27-15,0 1-13 0,0 0-16 0,0-1-10 16,2 3-9-16,-2 0 6 0,3 1-6 0,-3 3-4 15,3 3 11-15,-1 0 8 0,1 7 6 0,3 2-3 16,1 3 6-16,-1 4 0 0,2 1 6 0,1 2-2 0,-1-2 1 16,2 2-5-16,2-1 1 0,-2-3 2 0,1-1-5 15,3-2 12-15,-1-3-27 0,2-2-31 0,-2-2-39 16,4-3-66-16,-2-3-79 0,2-3-108 0,-1-1-138 0</inkml:trace>
  <inkml:trace contextRef="#ctx0" brushRef="#br0" timeOffset="41616.6788">25047 5066 3470 0,'1'0'7'0,"1"0"14"15,-1 0 9-15,1-5-3 0,1 3 0 0,2 0 0 0,1-1-1 16,0 0 0-16,6-2-7 0,2 1-18 0,2-1-2 15,2 2-1-15,4-2 0 0,1 3 1 0,-1-1-21 16,2 1-36-16,-3 0-57 0,-1-1-51 0,0 3-66 16,-4-1-65-16,-2 0-74 0,-1 2-63 0</inkml:trace>
  <inkml:trace contextRef="#ctx0" brushRef="#br0" timeOffset="41772.6672">25165 5144 1338 0,'-5'6'9'0,"5"-1"22"0,-1-2 19 0,2-1 15 15,1 0 25-15,1-1 26 0,-1 1 12 0,3-1 27 16,-1 0 10-16,4 2-10 0,0 0-8 0,3-3-22 16,1 2-24-16,3-2-26 0,2 0-6 0,4-2-29 15,3-1-18-15,2 0-35 0,1-1-57 0,3-3-71 0,-1 0-82 16,-1-4-124-16</inkml:trace>
  <inkml:trace contextRef="#ctx0" brushRef="#br0" timeOffset="42117.6138">26134 4599 3222 0,'-2'-4'0'0,"2"1"-2"0,-1 3 2 16,4-5-3-16,-3 7 8 0,0-1-4 0,0 0-1 0,0 0-3 15,0 0-6-15,2 2 1 0,-1 0-1 0,1 1 3 16,1 2-3-16,0 4 2 0,2 1 4 0,4 4-3 15,1-1 17-15,1 6 1 0,6 1-1 0,0 1 5 16,3 2-4-16,0 0 4 0,2 1-21 0,2-1-37 16,-2-2-74-16,0 3-78 0,0-2-113 0</inkml:trace>
  <inkml:trace contextRef="#ctx0" brushRef="#br0" timeOffset="43461.068">26134 5412 2052 0,'-16'2'2'0,"-3"1"7"0,0-1 26 0,0-2 7 0,-3 1 1 15,-2 3 1-15,-6 1 7 0,0 0 3 0,-4 2 16 16,-3 2 3-16,0-1-18 0,-1 1 5 0,-5 3 8 15,-3 1 7-15,3 1-10 0,-6-1-1 0,2 3-19 16,-4-4-5-16,-2 3-11 0,0 0-11 0,-2 1-9 0,1-3-3 16,-1 1 9-16,-2-2 8 0,2-2 15 0,2 4-2 15,-2-2 9-15,0-2 4 0,1 3 5 0,-2-1-1 0,1-1-6 16,-2 1-13-16,2 0-16 0,-2 0-4 0,-1 1-9 16,3-2-2-16,-4-1-1 0,-1 1-2 0,0-2-2 15,0 0 4-15,-3-3 2 0,-4 0 4 0,-1 0 5 16,-1 0-3-16,-5-2 5 0,2-2-4 0,1 0 8 0,-1-2 1 15,3 0 4-15,5-3-2 0,4-1 5 0,1 1 1 16,5-2-5-16,3 0-3 0,3-1-7 0,1 0-2 16,0 0-3-16,2-2 6 0,0-1-10 0,1-2-3 0,0 2 1 15,2-3-4-15,0-2 4 0,3-1-2 0,-2 0-3 16,1-4-5-16,5 2 8 0,-3-2-7 0,3-1 4 16,-1-1 3-16,5 2-2 0,-1-1 4 0,4 0 1 0,-1-1-3 15,5 3 7-15,2-1-1 0,2 2 13 0,2 0 2 16,1 0 10-16,1-1 6 0,0 0 7 0,5 1 3 15,-3 0-7-15,3-2 9 0,-1 0-6 0,2-1-1 0,0-2-6 16,1 3-6-16,0-5-9 0,-1 3 3 0,2-2-3 16,0-1-6-16,3 1-3 0,-1-2-2 0,3 0-4 15,1 1-1-15,2 0 2 0,0-2-7 0,3 1 3 0,4 1 2 16,1 1-6-16,3-5-3 0,-2 4-1 0,5 0 2 16,-1-3-4-16,4-2 4 0,-1 3-4 0,3 1 2 15,-1-3-2-15,2 1 2 0,2-5 2 0,-3 3-2 0,3-1 9 16,2-2-4-16,0 0 1 0,-3-2 4 0,4-2-6 15,2 2 1-15,3-2 3 0,0-1-1 0,4 2-7 16,1-2 10-16,4 2-10 0,4 2-4 0,0-1 6 16,4 5 0-16,0 0 1 0,-2 3-8 0,5 1 3 15,-3 6-6-15,3-1 7 0,-4 4 1 0,0-1 1 0,1 2-2 16,1 2-3-16,0 2 9 0,-1-3 2 0,1 3-2 16,0 0 0-16,2 1-2 0,2 0 4 0,-4-2 5 15,3 2-6-15,-4-1-4 0,2 1-2 0,-2 2-2 16,1 0 4-16,-1-1-12 0,3 1 10 0,-2 0 0 0,1 1-1 15,-1 1 7-15,2-1-4 0,0 3 0 0,-2 0-2 16,3 0 8-16,-4 2-6 0,1 1-4 0,-1 0 2 16,1 1-1-16,-4 1 9 0,3-1 0 0,-2 0 1 15,0 0 2-15,0 1-1 0,0-2-3 0,-2 1-1 0,3 0 1 16,-2 1-10-16,2-1 3 0,-2 0-2 0,2 0 4 16,0 0 1-16,1 2 1 0,3-2-2 0,0 3 1 15,2-1 5-15,2-1-6 0,-2 2 6 0,2 0-1 16,-1 2-6-16,-1 0 4 0,-2-1 2 0,0 2-4 0,-4-2-6 15,0 1 8-15,-5 2-5 0,0-1 5 0,-5 1-1 16,-1 0-1-16,0 3 2 0,-2-4 2 0,-3 2 7 16,2 1-5-16,-2-1 2 0,-3 2-12 0,1-2 6 15,-1 2-3-15,2 0 3 0,-3 1-4 0,1 1 3 0,-3 0-1 16,1-3-1-16,1 4 1 0,-1-2 1 0,-2-1-1 16,-2 2-2-16,-2-2 8 0,3 0-6 0,-6-1 0 15,3 3 4-15,-1-2 3 0,-3 0-5 0,1 1 0 16,0 3-2-16,-2 0-4 0,3 1 1 0,-2 1 3 0,4 2-5 15,-4 0 1-15,3 4-1 0,-1-2 6 0,-1 1 1 16,1 3-4-16,-4-2-4 0,0-2 3 0,-2 4 4 16,-5-5-4-16,3 3 2 0,-4 0-2 0,0-1 2 15,-2 2-4-15,0 0 10 0,-1 2-3 0,-2 1-1 0,0 1-3 16,-2-1 8-16,1-1-4 0,-1 2 0 0,-1 1 8 16,-2 1-8-16,-1 0 0 0,-2 0 2 0,0 0 9 15,-1 3-8-15,-4-3 6 0,-1 2-1 0,-5-2-5 16,1 0 5-16,-2 0 0 0,-2-1-3 0,-2 0-5 0,0-2 4 15,-1 1-4-15,0-2 3 0,-4-1 2 0,4 2-7 16,-3-3 4-16,1 0 0 0,-1-1-7 0,0-3 5 16,1 3-2-16,-3-2-5 0,2-1 7 0,-2 0 0 15,2-1-3-15,-4 1-4 0,2-3 14 0,-5 1-7 16,-1 0 2-16,1-2-2 0,-3-1-5 0,-2 1 0 0,-2-1-3 16,2-1-2-16,-2-2-15 0,-1 0-7 0,5-1-12 15,2-1-22-15,2 0-12 0,4-3-25 0,0 0-20 16,5-1-30-16,2-2-35 0,1 0-44 0,4-3-38 15,-2 2-55-15,2-4-57 0</inkml:trace>
  <inkml:trace contextRef="#ctx0" brushRef="#br0" timeOffset="53119.0188">25658 5717 2007 0,'-9'4'1'0,"-3"2"-4"0,-1-4 6 0,4 1-3 15,-4 1 2-15,-2 4-2 0,1 3-5 0,-2 0 5 0,-3 2 5 16,5-1 13-16,-3 1-1 0,2 2 5 0,1-1 6 16,3 3 10-16,1 0 9 0,0 0-2 0,3-1 3 15,2 4-8-15,0 1 1 0,2-1 2 0,0 1-1 16,3 1 0-16,-3 1 1 0,2 2 5 0,2-2-4 0,-4 1 7 15,2 1-1-15,-3 1 0 0,3-2 2 0,-6 2-9 16,2-1 2-16,-1 1-2 0,-1 0-1 0,-2-1-7 0,1 2-3 16,-4 1-2-16,1 2-3 0,-2-1 8 0,-1 0 2 15,0 2-9-15,-2-1 0 0,2 1 4 0,-2 0-3 16,1 0 4-16,0-2-5 0,0 0-2 0,0-1-11 0,2 1 6 16,-2-1-3-16,2 0-10 0,-4-2 6 0,4 2-8 15,-3 0-4-15,2-3-2 0,-2 1 0 0,3 0-2 0,-4-2 1 16,3 1 5-16,-2-4 1 0,3 4 4 15,-4-4-1-15,2 4-1 0,-2-4 8 0,3 2 1 0,-3-1 3 16,2 2-5-16,-4-1 0 0,2 0-3 0,-2 3 16 0,0-2 5 16,2 2-14-16,-4-1 2 0,-1 1-2 0,0 3 3 15,0-2-4-15,-2-1 2 0,2 2-11 0,1-2-9 16,-2 0 9-16,2-3-5 0,4-2-3 0,-2 1 10 16,3-4-1-16,0 2 4 0,3-3 5 0,-1 0 3 15,1 1-3-15,0-1-1 0,-2-3 4 0,3 3-8 0,-1-1-1 16,2 1-4-16,-5-2-2 0,5 2-6 0,-2 0 4 15,1-1 2-15,-4 2-4 0,3-1 1 0,-1 3 2 0,-2-2-2 16,2 2 0-16,-2-3 4 0,-1 4-1 0,1 0 1 16,-3 0 4-16,1 0-2 0,-2-1-5 0,0 1 3 15,2-4 5-15,-2 3 4 0,1 1 4 0,1-4 1 0,1-2-1 16,1-1 1-16,2 3 5 0,1-5 2 0,-1 1-8 16,3 1-2-16,1-3-9 0,-1 0-3 0,2 1 3 15,1-2-6-15,-3 2 2 0,3-3-8 0,2 3 1 0,-1 0-1 16,1-2 3-16,-2 2 0 0,0 0-7 0,2 1 10 15,-1-1-6-15,-2 3 5 0,3-3-4 0,-1 2 4 16,-1 0-2-16,-1-2-9 0,1 5 11 0,0-2-4 0,-1-1 1 16,1-2 1-16,1 4 5 0,-1-3-2 0,-1-2-3 15,5-1 8-15,-1-1-1 0,1 0-7 0,1-2 12 16,0-2-14-16,0 1 0 0,1-1 1 0,1 0 4 0,-1-1-1 16,-1-4 3-16,2 4-2 0,-1-3-6 0,2 1 11 15,-2 0-3-15,2 0 0 0,-3 1-5 0,2 0-2 16,-3 1-11-16,1 1-5 0,0 2-14 0,-2-2-17 15,-1 3-13-15,-2-1-26 0,2 2-14 0,-2-1-21 0,-3 4-32 16,3-4-24-16,-5 1-39 0,4 0-35 0,-1-4-36 16,2 5-32-16,-2-3-52 0</inkml:trace>
  <inkml:trace contextRef="#ctx0" brushRef="#br0" timeOffset="53525.1552">23537 8470 3321 0,'0'0'-8'0,"-3"0"14"0,3 0 11 15,3-2-3-15,-4 4 0 0,-1-2-3 0,2 2 0 16,0 1 1-16,-2 0 13 0,1 4-6 0,-2 2 0 15,-1-1 6-15,0 8 11 0,-1 0 0 0,-3 3 1 16,3 0 7-16,1 5 2 0,-1 0-3 0,0 0-11 0,0 1 5 16,3-1-13-16,-2 3 6 0,4-3 2 0,-3 2-6 15,1 1 5-15,4-2-8 0,0-1 6 0,-2 2-3 16,0-1 2-16,1-1 2 0,3-1-1 0,-2 0-6 0,1-2-8 16,2-2 0-16,0-2 1 0,-2-2-1 0,5 2-8 15,0-5-4-15,-2 1 5 0,4-2 2 0,-1-3-3 16,2-1 9-16,0 0-9 0,5-3 0 0,-2-3 8 0,5-1 1 15,1 0-4-15,3-5 0 0,2 1 0 0,2-5-7 16,3-2 3-16,3-3-13 0,2-1-8 0,0-2-17 16,0-3-16-16,2-1-20 0,-2-1-25 0,0 2-16 0,-2 2-30 15,-1 0-27-15,-4 2-28 0,-4 1-30 0,-2 3-44 16,-6-1-46-16,1 1-39 0,-4 1-57 0</inkml:trace>
  <inkml:trace contextRef="#ctx0" brushRef="#br0" timeOffset="54997.876">22081 9440 2553 0,'0'-9'7'0,"2"4"22"0,1-4 27 16,0 2 25-16,-3 2 17 0,0 0 7 0,0 4 2 0,0-1 14 15,0 2 3-15,0 0-12 0,0 0-18 0,0 2-22 16,0-2-22-16,-2 1-7 0,2 1-9 0,-4 3-10 16,2 2-13-16,-6 5-6 0,-1 5-8 0,-4 3 0 0,-6 6 6 15,0 6 0-15,-6 4 13 0,1 4-5 0,-3 2 2 16,-1-1-2-16,1 1-1 0,0-1-2 0,4-3 2 15,3 1-2-15,2-5-10 0,0-2 2 0,7-6 3 0,1-2 0 16,6-3-3-16,-2-5-8 0,4-4-30 0,2-3-36 16,3-1-46-16,-1-4-59 0,1-4-83 0,-2-2-137 15</inkml:trace>
  <inkml:trace contextRef="#ctx0" brushRef="#br0" timeOffset="55332.4575">21610 9400 3076 0,'-10'-3'-2'0,"1"-1"10"0,3 1 22 16,6 1 7-16,-5-1 3 0,0 3-3 0,4 0 1 15,1 0 4-15,-2 0 13 0,2 0-5 0,2 2-21 16,-2-1 1-16,1 0-11 0,1 0 4 0,-1-1-1 0,3 3-11 15,1 1-8-15,3-1 2 0,2 4-11 0,2 0-4 16,1 3 7-16,5 2 1 0,3 0 1 0,2 3 9 16,3-1-4-16,-1 3-4 0,5 3 18 0,3-3-10 0,-3 3 1 15,6 1 2-15,1 0 5 0,2 1-5 0,1 2 2 16,4 1 1-16,1-2-12 0,-1 0 9 0,0-2 0 16,2-1 0-16,-3-2-5 0,-2-1 2 0,-4-2-1 15,-3-5-1-15,-3 0 4 0,-7-3-1 0,-5-2-17 0,2-3-22 16,-10 2-39-16,1-3-40 0,-1 1-81 0,-3-2-88 15,2-2-128-15</inkml:trace>
  <inkml:trace contextRef="#ctx0" brushRef="#br0" timeOffset="74101.9613">5779 13604 1625 0,'-2'1'13'0,"-1"-1"10"0,1-1 16 0,4 1 9 16,-2-1 4-16,-2 1 9 0,2 0 5 0,-1 0 5 15,2 0-11-15,-1 1 1 0,2 0-10 0,-1-1 0 0,1 2-3 16,-2-2-3-16,2 0 0 0,-2 1-1 0,1 0 0 16,1-1-9-16,-2 0 10 0,0 0-7 0,0 0 7 0,4 0-4 15,-4 0-1-15,2 0-2 0,-2 0 5 0,0 0 1 16,0 0-7-16,0 0 0 0,1 0-11 0,-1 3 8 15,0-3-1-15,2 0-3 0,-1 0 5 0,1 0-3 16,1 0-9-16,4 0 4 0,-1 0 7 0,5 0-10 0,-1 0-1 16,3 0 2-16,4-3-13 0,0 3 2 0,2 3 3 15,1-6-5-15,2 2 1 0,-1 0 0 0,5-1 1 16,-1 0-7-16,0 1 2 0,2-1 3 0,-2 2-7 0,1-2 4 16,2 2-6-16,-1-1-3 0,0 0-3 0,-2 0 11 15,0 1 0-15,0-2-8 0,-2 2 3 0,-1-1-8 0,-2 0 7 16,-2 1 1-16,1-1-6 0,-3 1 3 0,-2-2-2 15,2 2-1-15,-4 0 11 0,1 0-5 0,-2 0-3 16,0 0 0-16,-1 2 8 0,2-1-7 0,-1 0 4 0,-1 0-5 16,1 1-2-16,1-1 7 0,1 0-2 0,0-1 11 0,-2 1-1 15,3-1 1-15,-4 2-10 0,3-2 18 16,-1 0-8-16,1 0 7 0,1 0-1 0,-2 0-10 0,2 0 1 16,1 0-7-16,2 2 15 0,-1-2-14 0,1 0 8 15,2 0-10-15,0 1 2 0,2-1-2 0,1 0 0 16,-1 1 3-16,1-1-7 0,-1 0 10 0,2 1-9 15,-1-2 0-15,0 2 2 0,0-1-2 0,-1 0 0 0,-2 0-2 16,3 0 2-16,-3 2-5 0,0-1 1 0,1 0 2 16,-2-1-1-16,1 0 2 0,-2 3 4 0,2-3-2 0,0 0-1 15,0 0 0-15,0 0-1 0,-1 2-3 0,-1-1 8 16,1-1-3-16,-3 0-9 0,2 0 4 0,-2 1 7 16,2 0-2-16,-3-1 1 0,3 2 3 0,-2-2-7 15,0 0 5-15,0 2 3 0,0-2 4 0,0 0-7 0,-1 0-3 16,-1 0 5-16,1 0 1 0,-1 0-9 0,-2 0 3 15,3 1 6-15,-1-1-3 0,-1-1-6 0,-1 1 3 16,0 1 2-16,2-1-4 0,0 0 10 0,-1 0-8 16,-2-1 0-16,-1 1-6 0,4 1 6 0,-4-1 3 0,3-1-3 15,0 1 1-15,1 1-1 0,1-1 2 0,-3 2-2 16,6-1 3-16,-4-1-4 0,0 1 1 0,2 2-2 16,0-3 2-16,-1 0 2 0,-1 2-1 0,4-1-2 0,-4 1 1 15,1-2-2-15,0 2 4 0,2 0-4 0,-2-1-1 0,2-1 1 16,-2 2 1-16,2 0 1 0,0-1-3 15,-1 1 7-15,0-2-7 0,2 0 3 0,-3 0-3 0,4 0 3 16,-4 0-5-16,5 0 2 0,-3 0 3 0,1 0-2 16,2 0 4-16,-1 0 1 0,0 0 2 0,0 0-7 15,4 0 5-15,0 0-1 0,0 0 3 0,-1-2-2 16,1 4-3-16,-3-2 2 0,2 0-4 0,-3 2 4 0,1-1-4 16,-3 0 10-16,0 0-8 0,0 1-2 0,-2-2 6 15,0 2-6-15,-1-2 4 0,1 0 4 0,-1 2 0 16,1-1-10-16,-3-1 2 0,3 0 0 0,-3 3 2 0,1-2 4 15,0-1-6-15,-1 1-1 0,-1-1 5 0,2 2-1 0,-2-2 2 16,0 1 9-16,-1 0-12 0,0-1 0 16,-2 0 6-16,2 0-7 0,-3 1-1 0,1-1 0 0,-4 0 2 15,2 0-8-15,-2 0 8 0,1 0-1 0,1 0-3 16,-3 0 9-16,-1 0-5 0,1 0 2 0,1 0-2 16,-3 0 5-16,2 0-5 0,-2-1 8 0,0 2-7 0,1-2-1 15,-1 0 7-15,2 0-7 0,-2 1 3 0,0-2-3 16,0 2 1-16,0-1-7 0,0 1 9 0,0 0-25 15,0-1-36-15,0 2-32 0,0-1-50 0,0-1-46 16,0 2-69-16,0-1-74 0,0 3-92 0</inkml:trace>
  <inkml:trace contextRef="#ctx0" brushRef="#br0" timeOffset="77275.5493">15136 12485 2658 0,'0'-5'7'0,"0"0"18"0,-2 5 12 16,2-8 11-16,0 7-1 0,-3 0 0 0,3 2-6 15,0 0-1-15,3 0-5 0,-3 1-23 0,0-1-6 16,2 0-20-16,-1-1 2 0,1 4 0 0,-1-2 3 0,4 0 2 15,-1 3-4-15,4 1 8 0,1 4-6 0,0-2 8 16,3 4-1-16,1-3 5 0,0 4-3 0,1-1 5 16,1-3 1-16,0 3-2 0,0-5 17 0,-1-1 29 0,-1-2 21 15,-2-1 15-15,3-3 23 0,-3 0 4 0,1-3 9 16,3-2 3-16,0 0-10 0,2-4-22 0,3-1-20 16,-1-4-19-16,5 0-17 0,-1-4-11 0,4 1-10 15,0 0-4-15,0-6-9 0,-1 1-4 0,2-1-3 0,0 0-4 16,-1-4 8-16,2 0-3 0,-3 0 3 0,1-2 0 15,2 1-3-15,-4-1 9 0,2 1-7 0,-5 2 4 16,0 3-11-16,2 0 4 0,-6 5 4 0,0 1-5 0,-2 2 7 16,-2 3-15-16,2 2-2 0,-3 0-20 0,-4 3-22 15,0 0-33-15,-4 4-47 0,2-2-46 0,-2 2-56 16,-4 2-59-16,2-1-68 0,-1 2-52 0</inkml:trace>
  <inkml:trace contextRef="#ctx0" brushRef="#br0" timeOffset="81175.1666">2426 15134 1244 0,'-5'0'2'0,"0"2"8"0,1-4 9 16,1 2 16-16,-1 0 13 0,3 0 9 0,-1 2 15 16,2-1 11-16,-1-1 14 0,1 0 5 0,1-1 6 0,-1 2-12 15,2-1-8-15,-1-1-12 0,1-1-8 0,-2 2-6 16,2-1-9-16,1 1-2 0,-3 0-5 0,0-1 11 15,0 1 1-15,0 0 18 0,0 1-3 0,0-1 2 0,0 1 7 16,0-1-3-16,0 3 3 0,0-3-9 0,0 0 6 16,0 0-15-16,0 0 2 0,0 0-1 0,0 0-11 15,0 0-11-15,0 0-10 0,0 0-8 0,0 0-13 16,0 0 6-16,0 0 9 0,0 0 6 16,0 0-17-16,0 0 1 0,12 4 4 0,-12-4-1 15,0 0 1-15,0 0-3 0,0 0 1 0,130 0 11 16,-98 0-14-16,1-3 5 0,6 2-10 0,4-2-1 15,1 2 3-15,5-3-7 0,3 1-3 0,5 1-1 16,1-3 11-16,6 1-11 0,1 0 7 0,3 0-6 16,3-3 2-16,3 2 5 0,-1 1-2 0,1 1-2 0,-3-2-6 15,-3 2 2-15,-4 2-7 0,-6-3 11 0,-4 0-7 16,-7 3-4-16,-6 0 3 0,-6 1 2 0,-3-3-1 16,-4 3 4-16,-4 0 5 0,-7 0-8 0,0 0 2 0,-4 0-2 15,0 0 0-15,-7 0 8 0,1 0-7 0,-7 0 16 16,0 0 10-1,0 0-10-15,0 0 2 0,0 0 4 0,0 0 3 16,0 0 0-16,0 0-18 16,0 0-50 15,0 0-11-31,0 0-21 0,0 0-29 0,0 0-34 16,0 0-33-16,0 0-69 0,0 0-39 0,0 0-59 15,-7 17-70-15</inkml:trace>
  <inkml:trace contextRef="#ctx0" brushRef="#br0" timeOffset="83328.4337">5156 15269 2255 0,'-5'0'4'0,"0"-2"16"16,-3 0 13-16,7-1 14 0,-4 2 8 0,2-1 8 15,-1 2 9-15,0-1 5 0,2 1 6 0,2 1-10 16,0-1 0-16,0 0-9 0,2 0 1 0,-1 2-12 0,1-2-13 16,-1 1-8-16,1-1-8 0,0 0-14 0,1 0-8 15,2 0-2-15,0 3-9 0,4-3 7 0,2 0 16 16,4 1 0-16,5 0 3 0,5-1 11 0,7 2 5 0,4-4-2 16,8 2-4-16,-1-2-3 0,6-1-7 0,2 2 5 15,2-2-10-15,1 2-1 0,3-3-6 0,0 3-5 16,1-1 12-16,2 0-4 0,2-1-5 0,1 3-3 15,2-1 3-15,-2 0 2 0,2 1-4 0,-3-2 6 0,-4 2-10 16,1-1-2-16,-4-1 6 0,-4 2 6 0,-4-2-12 16,-4-1 3-16,1 3-2 0,-4-1-1 0,-2-1 8 0,-4 1 2 15,-3 0-7-15,0 0-2 0,-6 0 10 0,-3 1-6 16,-1-1 3-16,-5 1 0 0,-2 0-3 0,-5 0 3 16,-1 0-1-16,-2 0 2 0,-1 0-2 0,-3 0 3 0,-1 0 0 15,1 0-4-15,-4 0 2 0,2 0-3 0,-1 0 6 16,1 1 0-16,0-2 1 0,-2 1-4 0,2 0 4 15,0 1 0-15,0-2-1 0,0 1 2 0,0 0-8 0,0 0 1 16,-2 0 10-16,2 0 0 0,0 0-14 0,0 0 0 16,0 1 8-16,0-1-7 0,-1 0 10 0,2 0-6 15,-1 0-9-15,0 0-1 0,0 1 13 0,0-2 6 0,0 1-14 16,2-1 11-16,-2 1-11 0,0 0 4 0,0 0 4 16,0 0 0-16,-2 0-7 0,2 0-2 0,0 0-1 15,-1 0-8-15,1-2-4 0,0 2-20 0,-2 0-36 16,1 0-30-16,1 0-35 0,0 0-51 0,0 0-73 0,0 0-74 15</inkml:trace>
  <inkml:trace contextRef="#ctx0" brushRef="#br0" timeOffset="84663.5564">7754 15122 2141 0,'-9'-1'12'0,"-1"1"18"16,2-1 14-16,-1-4 17 0,1 5 14 0,1-3 10 0,3 3 2 16,-2-1 3-16,6 1-10 0,0 0-10 0,0 0-8 15,0 0-13-15,0 0-18 0,0 0-8 0,0 0-2 16,0 0 0-16,0 0-9 0,74 4-5 31,-52-4-4-31,-1 0 5 0,5-3-8 0,3 3 1 16,3-1 4-16,-2-2-2 0,3 2-11 0,2 1 13 15,-2-2-5-15,3 0-3 0,-3-1 6 0,-1 1-3 16,-2 1 4-16,-2-1 4 0,-1 1-4 0,-6-2-4 0,-2 2-3 16,-3-1 0-16,-4 2 3 0,-12 0-18 15,0 0-1 1,0 0 1-16,0 0-2 15,-42 5 16-15,-23-1 7 0,42-1-3 0,0 0 1 16,-4 0-4-16,0-1 5 0,0 2 4 16,0-1 7-16,2-1-10 0,-1 1-3 0,1 1 3 0,-2-3-1 15,2 0-4-15,-1 2 4 0,4-3-10 0,-1 0 7 16,1 0 11-16,3 0-2 0,2 0-1 0,3 0 7 16,4 3-2-16,2-3-9 0,0 1 7 0,4-1-4 15,4 0-9-15,0 0-3 0,0 0-1 0,0 0-4 16,3 0 5-16,1 0 0 0,-2 0-1 0,3 0-2 0,1 1-2 15,0-1 8-15,5 0 6 0,2 2-3 0,1-2-1 16,4 1 7-16,2-1-11 0,-2 0 7 0,4 0 2 16,-2 0-1-16,1 0-9 0,-2 0 5 0,-2 0-4 15,-1 0-4-15,-1-1 12 0,-2-1-6 0,-3 2-1 0,1-1-2 16,-3 1 6-16,-3-1 1 0,-1-2 2 0,1 3 2 16,-3-2 1-16,-2 2 3 0,0-1 0 0,0 1 3 15,0-1 3-15,-2 0-5 0,-1 1 2 0,1-2 1 16,1 2-10-16,-4-3 0 0,2 1 0 0,-2 1 0 0,-1 0-11 15,-4 1 2-15,4-3-5 0,-5 3 5 0,0 0-6 16,-3 0 2-16,0 0-11 0,1 0-5 0,-6 0 1 16,3 3-7-16,-3-3 5 0,1 2-5 0,0 2-3 15,1-1 1-15,-1-2-3 0,2 3-10 0,2 0-14 0,0-3-8 16,1 2-19-16,2 1-30 0,0-1-21 0,1 1-39 16,1-2-36-16,0 1-48 0</inkml:trace>
  <inkml:trace contextRef="#ctx0" brushRef="#br0" timeOffset="86496.3013">8992 15179 2086 0,'-3'3'9'0,"0"-3"11"0,1-4 11 16,0 1 9-16,2 3 1 0,2 0-2 0,-4 0 5 0,4 0-3 15,0 0-8-15,-2 0-6 0,3 0-8 0,0 0-8 16,-1 0-6-16,-1 0 8 0,4 0-5 0,1 0 0 16,2 0-1-16,2-3-1 0,4 3-2 0,0 0 5 15,6 0 5-15,4 3-7 0,-1-6 2 0,7 3 4 16,3 0 0-16,1 0-7 0,3 0-2 0,1 0-4 0,3 3-3 15,0-3 3-15,0 0-3 0,-1 2 2 16,0-1-3-16,-2 1 10 0,2 0-6 0,-2-1 2 0,-5-1 1 0,-1 1 0 16,-2-1-6-16,-4 0 2 0,0 0 1 0,-2 0-7 15,-4 0 4-15,-2-1 0 0,-4 1 1 0,-3-1-1 16,3 1 11-16,-4-1-4 0,-4-1 3 0,-1 0 3 16,-4 0 18-16,2 2 15 0,-3 0 6 0,0 0-2 0,-6-3 0 15,1 1 1-15,1 2-4 0,-4-4-8 0,-3 3-15 16,-2-3-17-16,-2 1-5 0,-3 0-7 0,-3 2 4 15,-1 0-1-15,-5-1-1 0,0 1 6 0,-3-1-1 0,0 0 1 16,-3 0 0-16,0-1 1 0,-3 3-7 0,-1 0 5 16,1-3-2-16,-2 2 4 0,-1 1-2 0,1-1-5 15,-1 1 3-15,8 0 6 0,-4-2-2 0,5 2-5 16,1 0 5-16,6 0-4 0,1 2 3 0,3-2 2 16,1 0-5-16,4 1 1 0,2-1 2 0,4 1-1 0,0 2-4 15,3-3 2-15,-3 0-6 0,5 0-1 0,3 3 1 16,0-2-9-16,0-1-1 0,0 0-2 0,0 0 2 15,2 1-1-15,1 1 6 0,-2 0 0 0,4-1-1 0,0 0 11 16,-1 2 1-16,3 0 9 0,1-3-6 0,1 3 1 16,-1-1 2-16,3-2-3 0,2 2 6 15,-1-1 0-15,2-1-4 0,-1 0-8 0,2 2 9 0,2-4 4 16,0 2-1-16,-1 3-3 0,1-6-3 0,-1 3-5 16,5 0 8-16,1-1 2 0,-5-1-1 0,5 1-11 0,-1 0 4 15,-3-2 1-15,4 3-1 0,-2 0-1 0,-4-3-14 16,3 2-1-16,-3 1-11 0,-2 0 2 0,0-1-6 15,-3-1-2-15,-1 1 3 0,-4-1-8 0,-1 2 11 16,-3 0-5-16,-1-2-4 0,1 1-8 0,-2 1-23 16,-2 0-32-16,-1 1-58 0,0 1-33 0,-4 0-49 0</inkml:trace>
  <inkml:trace contextRef="#ctx0" brushRef="#br0" timeOffset="88886.881">11075 15161 1222 0,'2'0'4'0,"-2"0"7"0,0 0 4 0,3-3 7 0,-3 3 7 16,2 0 4-16,-2 0 16 0,3 3 7 15,0-1 13-15,-1-3 1 0,1 2 10 0,1-1 2 0,1 2 4 16,1-2 0-16,1 0-10 0,1 0 3 0,1 1-13 16,-1-1 3-16,2 0 2 0,2 2 2 0,-1-1 3 0,0 0-2 15,3-1 3-15,1 0-2 0,-1 0 0 16,0 0 3-16,2 2-8 0,0-4 1 0,1 2-13 0,2 0 1 16,0 0-14-16,2-1-5 0,0-2 5 0,0 2-16 15,5-1-1-15,-1 2-13 0,-2 0-2 0,3 0-1 16,-1-1 10-16,4 2-1 0,-2-1-10 0,-1 0 0 0,1 2-2 15,2-2 2-15,-3 1-2 0,4-1 1 0,0 3-9 16,2-3 2-16,-2 1 10 0,2-1-5 0,-1 2-2 16,3-2-1-16,-3 3 2 0,3-3-2 0,-4 0-2 15,1 2-1-15,1-1-7 0,-2-1 8 0,2 1-6 0,-4 1 6 0,0-2-4 16,1 1 5-16,-2-1-2 0,-1 1-1 16,1 2-2-16,-3-2 1 0,0-1-2 0,-2 3-1 0,0-2 3 15,-4-1-4-15,0 1 5 0,-2-1 2 0,-2 3-4 16,1-3 1-16,-1 2 3 0,-3 0-5 0,0-2 2 15,-2 0-1-15,3 0 4 0,-3 0-9 0,-1 0 10 16,0 0-2-16,0 0 1 0,-1 0 2 0,0 0-7 0,-1 0 5 16,2 0-6-16,0 1 8 0,-2 0-4 0,2-2-2 15,0 2 1-15,3-1-3 0,-1 0 9 0,1 0-9 0,3 1 11 16,-1-1-2-16,1-1 0 0,0 1 5 0,3 0-5 16,-1 0-1-16,2 0-1 0,-1 1 7 0,4-1-9 0,-3 0 4 15,2 2 0-15,2-2-10 0,0 0 12 0,0 0 1 16,2 0 2-16,3 0-1 0,-2 0 3 0,0 0-7 15,2 0-6-15,0-2 3 0,-2 2-3 0,1-2 6 16,0 2-9-16,1 0 6 0,0 0-1 0,0 0-2 0,0-1 0 16,-3 1 9-16,4 0-4 0,1 0-6 0,-3 0-1 15,4-2-3-15,0 2 5 0,1-2 4 0,0 2 0 0,-1 0-7 16,2 0 5-16,-2 0-4 0,0 0 5 0,2 0 7 16,-2 0-9-16,0 0-2 0,0 0 1 0,0 0 3 0,0-1-5 15,-2 1 5-15,0 0 0 0,-2 1-10 16,0-1 5-16,0 0 0 0,-2-1 1 0,-1 1-1 0,1 0 5 15,-2 0-7-15,-1-2 2 0,1 2 4 0,-3-1-7 16,0 1 7-16,0 1-1 0,-1-2 2 0,0 1-6 16,-1-1 8-16,1 1-5 0,-1 0 3 0,-1 0 5 0,1 0-5 15,1 0-2-15,-6-3 1 0,6 3 1 0,-6 0-3 0,6 0 5 16,-6 0-7-16,1 0 2 0,1 0-1 0,1 0-1 16,0 0 4-16,0 0-2 0,-1 0-2 0,-1 0-1 15,1 0 3-15,0 0-3 0,2 0 3 0,-4 0 1 16,1 0-2-16,3 0 1 0,-3 0-2 0,2 0 2 15,0 0 3-15,-1 0-1 0,-1 0-5 0,1 0 1 0,-3 0 7 16,3-1-5-16,-1-1 6 0,-1 1-4 0,2 0-3 16,-1-1 1-16,3 0 4 0,-2-1-2 0,2 3-4 15,-2-5 0-15,3 5 2 0,0-4 5 0,0 3-10 16,1-3 4-16,-1 1-2 0,0 3 6 0,-1-3-11 0,3 2 10 16,-3-1-7-16,-1 0-3 0,1 0 10 0,3 0-5 15,-3 1 1-15,0 0-1 0,1-2 5 0,-3 0-4 16,3 2 2-16,1 0 8 0,-1-1-5 0,1 2-3 15,1-1 3-15,0 0-3 0,-3 1 3 0,2-3-3 0,2 3 3 16,-5-3-6-16,6 1 1 0,-4 0 10 0,4 1-3 16,-5-1-2-16,3-1 0 0,1 2-1 0,-2-2-1 15,-1 3-1-15,1-1 5 0,-1-2-6 0,0 3-6 0,-1-1 10 16,1 0-4-16,-2-1 2 0,2 2-2 0,-3-2-5 16,3 3 6-16,-2-2-4 0,0-1 8 0,0 2-9 15,0 0 5-15,1 0-2 0,0-2 4 0,-1 1 1 16,0-1-6-16,0 2 4 0,0 0-1 0,0 0 2 15,0 0-4-15,0-1 2 0,0 1 4 0,0-1-4 0,-1-1-3 16,0 2 6-16,2 0-10 0,-4 0 4 0,4 0 2 16,-3 0-4-16,1-3-1 0,-1 3 10 0,3 2-2 15,-2-4-4-15,0 2 12 0,-2 0-9 0,5 0 2 16,-2-1 1-16,1 2-6 0,1-2 2 0,-2 1 2 0,0-1-2 16,2 1-5-16,-2-3 2 0,0 3 1 0,-2-3 5 15,2 2 2-15,-3 0-7 0,3-3 9 0,0 1-4 16,-3 2 2-16,1 0 3 0,0-2-4 0,-1 0-2 15,2 1 1-15,-3 0-3 0,1 0-8 0,-1-1 4 0,2 3 4 16,1 0-7-16,-1-4-2 0,1 4 7 0,1-1-1 0,-2-1 1 16,4 1 4-16,-2-1-2 0,1 2-8 15,0 0 7-15,0 0 8 0,3 0 0 0,-2 0-9 16,2 0 4-16,0 2-4 0,-1-2-2 0,0 0 2 0,3 0 0 16,-4 0 1-16,2 0-9 0,-1 1 8 0,1 0-1 15,-1 0 5-15,0 0 1 0,1 0 2 0,-1-1 0 16,0 1-9-16,1 1 1 0,-3-2 2 0,1 0-1 15,-1 3 1-15,2-2 1 0,-2 0 1 0,2-1-2 0,1 2 1 16,-3-1 4-16,5-1-5 0,-4 3 1 0,4-2-3 16,-1-1 1-16,-2 3-1 0,0-2 1 0,0-1 4 15,3 1-2-15,-4-1 5 0,0 0-2 0,2 0 0 16,-3 0 0-16,5-1-3 0,-1 1 2 0,-1 0-2 0,2-1-7 16,1-2 3-16,0 3-9 0,-5-1 0 0,5-2-2 15,0 3-4-15,-2-1 4 0,2-1-5 0,0 1 4 16,-5 0 5-16,2 1 6 0,-3-3-6 0,1 3 5 15,-1-3 6-15,0 2-3 0,-5-2 0 0,5 2 6 0,-3-3-9 16,-3 3 6-16,2 0 6 0,1-2-3 0,-3 3-1 16,1 0-7-16,0-3 8 0,0 3-4 0,1 0 1 15,-2-1-10-15,2 1 6 0,-4 0 8 0,2-1-8 16,-2 1 7-16,1 0-8 0,-1 0 5 0,-3 0-3 16,2 0 3-16,-2 1-1 0,0-1-7 0,-2 0 11 0,2 1-6 15,-4-1 3-15,2 0-8 0,-2 3 6 0,3-3 6 16,-4 0 2-16,0 0-11 0,0 0 2 0,0 0 1 15,0 0 1-15,0 0 4 0,0 0 3 0,0 0-6 0,0 3-6 16,1-1 6-16,-1 0-8 0,2 0 5 0,0 0-22 16,-2 0-16-16,0-1-21 0,1 2-24 0,1-3-42 0,-1 0-43 15,1 3-40-15,0-2-64 0,-1-1-58 16</inkml:trace>
  <inkml:trace contextRef="#ctx0" brushRef="#br0" timeOffset="95093.741">27738 10442 2311 0,'-1'-3'14'16,"1"1"12"-16,0-3 25 0,3 1 20 0,-3 2 14 15,1-1 12-15,-2 1 28 0,1-1 12 0,1 3 3 16,1-1 4-16,-2 1-16 0,0 0-1 0,0 0-15 0,2 0-2 15,-1 0-27-15,1 1-10 0,-2-2-14 0,-2 2-17 16,2-1 2-16,0 0-10 0,0 0 9 0,0 0 0 16,0 0 12-16,0 2 6 0,0-1 6 0,0-1-1 0,-1 0-4 15,1 0-10-15,-2 1-5 0,0 0-15 0,-1-1-10 16,3 2-10-16,-3-1-8 0,3 1-3 0,-2 5-1 0,2-2 0 16,-4 5-3-16,3 0 8 0,-3 6-1 0,-2 1 1 15,4 4-2-15,-3 0 6 0,4 4-4 0,-1 0-4 0,2 0-9 16,0 1-24-16,3 0-43 0,4-1-52 0,-2 1-60 15,1-4-74-15,2-1-92 0,1-2-113 0</inkml:trace>
  <inkml:trace contextRef="#ctx0" brushRef="#br0" timeOffset="95961.9796">27728 10096 2518 0,'-20'-11'4'0,"0"1"5"0,-4-2 7 0,3 2 16 16,-2 0 11-16,-4 7 13 0,0-2 12 0,0 4 17 0,-1 1 19 16,0 2 7-16,1 2 11 0,1 1-11 0,-1 3-2 15,2 4-5-15,-2 4-8 0,2 4-16 0,-2 4-5 16,2 6-8-16,-1 7-7 0,1 5 8 0,1 5-11 0,-1 6-2 15,6 5 7-15,0 6 4 0,5 2-16 0,6 6-4 16,3 2-6-16,9 1-13 0,4 0-2 0,7-1-5 16,7-4-4-16,7-3-7 0,5-6 4 0,6-4-6 0,7-4-4 15,4-7 2-15,4-3 4 0,4-6-6 0,1-5-4 16,5-6 2-16,-2-5-7 0,2-7 7 0,4-4 6 16,-2-5-2-16,-1-5-3 0,-1-4 6 0,-5-4-4 15,0-4-1-15,-3-5-8 0,-2 0-10 0,-7-7-14 16,-1-2-12-16,-4-6-1 0,-1-2-8 0,-2-4-2 0,-2-2 1 15,-3-3 11-15,-1-4 10 0,-1-5 5 0,-3 1 20 16,-3-4 2-16,-3-3 6 0,-5 0 2 0,-2 0-3 16,-9-1 4-16,-1 1-9 0,-9 2 1 0,-4-1-6 0,-10 3-4 15,-3 3-1-15,-6-2 3 0,-7 2 10 0,-3 0-8 16,-7 2 10-16,-4-4-2 0,-6 5-7 0,-7 0 1 0,-4 0-4 16,-7 5-9-16,-4 1-15 0,-5 6-8 0,-3 2-7 15,-5 8-2-15,-3 1-18 0,2 6-24 0,-1 2-26 16,1 4-25-16,3 6-37 0,2 2-39 0,2 5-49 15,5 3-58-15,2 2-27 0,6 6-21 0</inkml:trace>
  <inkml:trace contextRef="#ctx0" brushRef="#br0" timeOffset="105669.2202">21117 14425 3148 0,'-3'2'4'0,"-5"0"10"16,3-2 9-16,5-4 16 0,-1 4 9 0,-3 0 11 16,3 0 3-16,-1 0 2 0,2 0-6 0,-1 0 8 15,2 2 8-15,-1-1-11 0,0-1-7 0,0 0-10 0,2 1-9 16,-1 0-5-16,-1-1 0 0,0 0-14 0,2 0-24 16,0 0-1-16,-1 2-6 0,-1-2-1 0,0 0 5 0,4 0 3 15,-3 0-1-15,1 1-2 0,1-1 12 0,1 1-5 16,1 2 4-16,0-3-2 0,1 2 5 0,2 1-2 15,3 0 4-15,-3-2 1 0,5 0-7 0,-1 1 3 0,1 0-3 16,1 1 6-16,1-3-9 0,0 4 5 0,3-3-3 16,1 2 0-16,-3 0-3 0,2-2 5 0,0 2 3 15,-4-1-5-15,3 2 6 0,-4-1-3 0,3-1 4 0,-5 1-4 16,0 0 4-16,2 1-3 0,-2 0-5 0,-2-3-2 16,2 4-1-16,0-1 9 0,3 0-5 0,-4 0-3 15,0 0 0-15,0-1 1 0,2 0 4 0,-3 0-2 16,2 1 0-16,-3-1-4 0,2-1 4 0,-4 2 2 0,3-1-2 15,-1-3-2-15,-1 2 6 0,-2 1 1 0,0-1-7 16,-1-2 4-16,-3 2 1 0,3-2-3 0,-4 0 6 0,1 0-2 16,-1 1-4-16,0-1 6 0,0 0-1 0,0 0-8 15,-1-1 3-15,1 1 6 0,0 0-6 0,0 0-1 16,0 0 1-16,0 0-5 0,0 0 6 0,0-2 6 0,0 4-12 16,0-2 2-16,-2 0 3 0,4 0 0 0,-2 0-5 15,-2 0 5-15,2 1-7 0,-8 18 15 31,-17 39-9-15,16-42 6-16,1-1 3 0,-1 2-8 0,1 2 1 16,-2 2-2-16,0-3 7 0,0 2-12 0,1-1 11 0,1 0-9 15,0 0 3-15,-1-3-1 0,3 1 2 0,-1-3 5 16,2 3-10-16,1-5 5 0,-1 1 5 0,0-1-2 16,2 1 1-16,-2-2-3 0,2-2-4 0,-2 0 0 0,4-1 4 15,-2-1 1-15,-1 0-7 0,1-1 7 0,0-1-7 16,0-1 10-16,2 1 3 0,-3 1 8 0,1-3-4 0,2 3 6 15,-3-4 6-15,1 3 2 0,2-3-1 0,-3 3 3 16,1-1 0-16,-1-1-6 0,1-1 4 0,-1 4-8 16,0-4 0-16,0 3-3 0,-1-1 2 0,1-1-12 15,-2 2 7-15,1-1-6 0,0-1 4 0,0 2-1 0,0 1-8 16,-1-1 4-16,-1-1 2 0,2-2 1 0,0 5-3 16,-2-5 4-16,3 3-9 0,-1-2 5 0,1 0-4 15,0 1-1-15,1-1 4 0,-2-1-6 0,4 3-1 0,-3-2 1 16,1 1 6-16,0 0-3 0,1-3 1 0,-2 2 1 15,3-2-6-15,-1 2 8 0,0 0-2 0,1-2-9 16,-1 2 4-16,0-1 0 0,2 0 1 0,0 0-4 0,-1-1 0 16,-1 2 0-16,2-3 0 0,0 0 3 0,0 0-5 15,0 0 6-15,0 0-8 0,0 0-16 0,0 0-8 16,0 0-20-16,2-3-28 0,-4 6-30 0,2-6-41 16,0 3-51-16,0-1-53 0,0 0-84 0,0-1-102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2T10:56:00.0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10133 5111 2871 0,'2'-9'3'0,"1"2"1"0,-3 2 22 0,-2-5 4 16,1 5-2-16,-1 4 0 0,2 0 0 0,0-1 1 15,0 2-1-15,0 0 6 0,0 0-10 0,0 0-5 16,0 2-1-16,0-2 2 0,0 1-3 0,0 0-5 16,0-1-6-16,0 0-4 0,2 3-19 0,-2-3 3 0,0 0-12 15,0 0 2-15,16 39 5 16,-1-6 19 0,-8-20-2-16,-2-1 7 0,2-2 1 15,-2 0-14-15,1-2 5 0,1 0 9 0,-1-1-1 0,-1-2-7 16,2-3 1-16,0 1-2 0,-2-1-2 0,1-1 20 15,2-1 1-15,0-1-1 0,1-1 5 0,4-1 16 16,0-1 10-16,4-1 2 0,-1-2 3 0,6-1-6 0,-1-4-3 16,4 0-4-16,0-4 7 0,4 0-20 0,-1-3-3 15,2 0-4-15,0-2-1 0,0-2-4 0,0 0-5 16,-2 0 1-16,1 2-12 0,1-1 12 0,-7 0-4 0,2 2 3 16,0 1-8-16,-3 2 5 0,0 1 4 0,-1 2-1 15,-3-2-3-15,3 4-2 0,-3 1 1 0,-1-1-4 0,-1 2 1 16,1 1-6-16,-3 0 1 0,4 2-6 0,-6 0-6 15,2-3-22-15,-1 6-30 0,-2 1-39 0,2-2-31 16,-5 0-34-16,3 4-29 0,-3-2-41 0,0 0-40 0,-2 1-38 16,2-1-42-16</inkml:trace>
  <inkml:trace contextRef="#ctx0" brushRef="#br0" timeOffset="5478.1765">24727 5896 3371 0,'-16'-3'-2'0,"2"-1"2"0,2 1 22 16,2-7 19-16,5 5 4 0,0 1-1 0,-1 4 0 15,3 0 3-15,3 0 7 0,0 0-5 0,0 0-16 16,2 2-15-16,-1-2-8 0,1 1-4 0,2-2-1 16,0 1-2-16,2-2-5 0,5 2 10 0,6-2-6 0,7-1-4 15,6 0 2-15,10-2-1 0,10 4 1 0,12-4 2 16,6 0-2-16,10 0-4 0,10 0 3 0,13 0-3 0,5-2 0 16,9 2 5-16,5-2-4 0,4 0 4 0,7 1 4 15,8-1-6-15,2 0 1 0,3 0-8 0,-2-1 8 16,3-1 3-16,1 4 5 0,8-4-5 0,1-1-6 15,-3 2 3-15,-2-1-2 0,0 1 12 0,4-1 0 0,1 1-10 16,0-1 0-16,-4 1-4 0,-4 2 9 0,-1 0-6 16,3 0 5-16,-4 1-5 0,-3 2-7 0,-6 0 3 15,-5 3 0-15,-6-1 9 0,-5 1-8 0,-6 1 12 16,-3-1-11-16,-10 3 8 0,-3 0 5 0,-7-1-6 0,-8 3 4 16,-3-1-9-16,-7 2-10 0,-7-1 7 0,-7 1 3 15,-10 0-3-15,-3 0-2 0,-10-1 9 0,-6 1-8 0,-5-2 2 16,-5 1 18-16,-3 0-22 0,-4-1 4 0,-4-1-3 15,-3 2 1-15,-1 0-3 0,-2 0 8 0,-1 2-2 0,1 0-3 16,0 3 7-16,-3 0-1 0,2 4 1 0,-2 3-2 16,0 0-2-16,0 5 1 0,0 4-1 0,0 1-1 0,0 5 2 15,2 1-3-15,0 6 0 0,-2 2 1 0,3 4-4 16,1 1-2-16,-1 4 10 0,3 2 1 0,-1 2-1 0,4 4 2 16,-1 3 5-16,0 1-3 0,0 3 8 0,3 1-4 0,-3 4-12 15,0 0-2-15,4 1-3 0,-2-1 5 0,0 1-1 16,2 0-1-16,1-1 2 0,1-2 4 0,2-1 10 0,1 0-6 15,1-5 6-15,2 3-7 0,2-5-3 0,-2-3 2 16,2-1-4-16,-1-3-4 0,-1-2-6 0,-1-3 9 16,-1 0-3-16,-3-7 1 0,-4 1 1 0,0-4 7 0,-3-3 0 15,-5-1 4-15,-5-4-7 0,-1-2-2 0,-6-2 1 16,-7 0 4-16,-2-2-4 0,-7-2-8 0,-7-2 0 0,-5 1-3 16,-3-4 1-16,-4 0 2 0,-7 0 0 0,-2-2-4 15,-4-3-1-15,-1 0 6 0,-7-2 6 0,-5 2 1 16,-5 0 9-16,-7-3-5 0,-8-1-4 0,-6 1 0 0,-10-1 8 15,-5 1-2-15,-7-4 0 0,-12-2 1 0,-3 1-10 16,-7-1 1-16,-3-3 12 0,-5 0 1 0,-7-3 3 0,-2 3-7 16,-4-1-1-16,0-2 2 0,-2 1 10 0,-4-1 1 15,-5 3-11-15,2 0 3 0,-4-3 4 0,4 3 11 16,2 0 3-16,1 0-5 0,4 0 0 0,8 0-2 0,11 0 4 16,8-2 0-16,9 4-10 0,7-2-6 0,10 0-5 15,8 0-1-15,8-2 0 0,7 2 1 0,6 0-15 16,4-2-19-16,9-3-17 0,6 0-18 0,10-1-36 0,6-3-46 15,7 0-56-15,3-3-61 0,8-2-72 0,5-1-96 16</inkml:trace>
  <inkml:trace contextRef="#ctx0" brushRef="#br0" timeOffset="5995.7876">24432 5845 2460 0,'0'-3'-6'0,"-4"2"0"16,4-2 2-16,2 2-5 0,0 2-2 0,-2-1-1 15,1 3-6-15,-1-2-4 0,0 2 2 0,2 2 2 0,-1 2 1 16,1 3 1-16,-2 9 15 0,3 5 4 0,0 10 24 16,1 10 12-16,2 9 16 0,-2 15 8 0,1 9 10 15,2 15 3-15,-1 8-11 0,2 13-6 0,-2 8-1 16,2 7 7-16,-1 10 1 0,2 5-10 0,-3 6 0 0,2 2 0 16,2-1 16-16,-3-5 9 0,1-1-13 0,-1-5-14 0,1-7-4 15,-1-10 2-15,1-11 3 0,-1-14 1 16,1-7-8-16,-1-13-6 0,0-11-3 0,-2-11 1 0,-1-14-3 15,0-4-5-15,-3-13-9 0,-1-4-7 0,2-6-31 16,-2-6-40-16,0-7-78 0,0-6-95 0,1-6-117 0,3-8-117 16</inkml:trace>
  <inkml:trace contextRef="#ctx0" brushRef="#br0" timeOffset="6422.5492">24198 7258 3470 0,'-29'-2'-5'0,"6"2"2"15,3-3-3-15,7-9 2 0,3 7 3 0,0 5-11 0,5-2-2 16,5 2-8-16,0 0 0 15,0 0 5-15,0 0 34 0,25-6 3 0,-25 6 7 16,0 0 3-16,0 0 2 0,0 0 11 0,0 0-4 16,320-47-11-16,-235 38-12 0,7 3 1 0,8 0-10 15,10 0-1-15,9 1 0 0,11 3-7 0,11 0-2 0,10 1 1 16,7-1 5-16,7 2-3 0,10-2 5 0,7 2-8 16,6-3 3-16,2 2 3 0,5-3 0 0,5 0 2 15,2 0-3-15,5-2 1 0,-4 2 0 0,2 1 2 0,2 2-8 16,-6 2 4-16,-4 2 7 0,-7 3-5 0,-2 2-4 15,-8 4 1-15,-9 2-2 0,-8 0 12 0,-9-1 3 16,-11 1-7-16,-4 2 0 0,-12-3-2 0,-12-1 2 16,-9-1-9-16,-7-2-5 0,-9-1-16 0,-10-2-11 0,-10-1-3 15,-10-5-16-15,-9 2-7 0,-8-4-7 0,-10 0-11 0,-6-3-21 16,-9 2-18-16,-6-4-31 0,-7 1-45 0,-7-2-37 16,-7-1-46-16,-4-2-63 0</inkml:trace>
  <inkml:trace contextRef="#ctx0" brushRef="#br0" timeOffset="7151.2308">25607 5899 945 0,'7'-10'38'0,"-1"0"34"0,-2 1 41 16,-3-2 24-16,2 4 38 0,1 0 25 0,-4 0 21 16,1 2 16-16,1 0-34 0,0 2-24 0,0 2-36 0,-2 2-25 15,0-1-39-15,0 3-31 0,0-1-19 0,0 1-22 16,0 1-7-16,0 2-4 0,0 5-2 0,0 7 12 16,-2 9 10-16,0 8 14 0,-1 9 12 0,-2 14 15 0,-2 10 14 15,1 14 7-15,-5 12-3 0,2 10-8 0,-1 8-19 16,-1 12-3-16,3 5-13 0,2 9-5 0,1 3-18 15,3 3-6-15,2-2-6 0,5-4 5 0,1-8 10 16,7-9-4-16,-2-9 3 0,5-16-9 0,3-9 12 16,-2-16-6-16,2-12 5 0,-1-10-2 0,-2-11-18 0,-1-8-47 15,-2-8-47-15,-2-7-74 0,0-11-118 0,-1-4-141 16</inkml:trace>
  <inkml:trace contextRef="#ctx0" brushRef="#br0" timeOffset="7562.0115">27681 5654 2670 0,'0'0'-6'0,"-1"0"-5"16,1 3-5-16,1-6-4 0,1 7 0 0,-2 2 1 0,0 5 1 0,-2 9 2 15,1 7 24-15,-2 9 11 0,-2 10 11 16,-1 7 19-16,3 12 19 0,-1 8 9 0,0 9 2 15,0 6 9-15,1 8-20 0,3 10-3 0,-1 9-3 16,-3 3-9-16,4 9-12 0,-1 5-4 0,-1 5-3 0,0 4-12 16,0 3 7-16,2-5-2 0,0-6-1 0,0-4 2 15,0-5-12-15,4-11-2 0,1-9-2 0,1-9 7 16,1-14-6-16,1-8-7 0,3-13-1 0,-2-6-12 0,4-13-19 16,-4-8-33-16,1-11-44 0,-2-7-59 0,4-11-89 15,-2-6-91-15</inkml:trace>
  <inkml:trace contextRef="#ctx0" brushRef="#br0" timeOffset="7935.0572">29371 5578 2967 0,'2'-2'-8'0,"-2"2"-2"0,1 1-4 0,2-4-2 16,-1 5-5-16,-2-2 4 0,0 1-9 0,0 1-4 15,0 3 8-15,2 2 4 0,-1 2 6 0,-1 8 1 0,2 3 7 16,-1 9-1-16,3 8 8 0,1 10 9 15,-1 10 9-15,2 10-2 0,-1 13 4 0,0 10 4 0,3 9 2 16,-3 10 0-16,-1 9 2 0,-1 11-7 0,-1 3-9 16,-4 6 5-16,-1 3-4 0,-1 6 2 0,-3 3-4 0,1 0-6 15,-4-5 2-15,-2-4 12 0,1-6-1 0,-3-5-5 16,-1-10 4-16,1-12-9 0,3-9-3 0,-3-12-22 16,1-11-25-16,2-9-56 0,-1-10-69 0,2-11-85 15,0-8-119-15</inkml:trace>
  <inkml:trace contextRef="#ctx0" brushRef="#br0" timeOffset="9181.7927">24381 6421 905 0,'-14'-2'7'0,"-3"-1"21"0,2 0 17 0,1-1 27 16,1 4 21-16,-1 0 21 0,3-1 19 0,3 1 17 0,-1-1 6 16,2 0-7-16,1 1-1 0,1 1-16 0,2-1-7 15,1 0-14-15,1 2-17 0,1-2-12 0,-2 2-7 0,2 0-15 16,3-2-12-16,-3 1-11 0,2 1-12 0,0-2-4 15,-1 0 4-15,-1 3-4 0,3-3 4 0,1 2 19 0,0 0 7 16,5 2 8-16,-2-3 7 0,4 4 3 0,2-1-4 16,8-1 6-16,-3-1 5 0,7 1-9 0,0-3-5 15,6 0-7-15,7 2 2 0,1-2 2 0,10 0-2 0,1 1-6 16,8 0-15-16,4 0-9 0,4 3-11 0,5-2-2 16,0 1-3-16,5 0-6 0,-2 2-3 0,5-1 1 15,-1-1-3-15,2 2 0 0,1-2 7 0,1-1-1 16,2 0-7-16,1-2-6 0,-4 2 2 0,3-1 5 15,-4 1-1-15,-2-2 2 0,-2 0-1 0,0 0 0 0,-1 0 3 16,0 0 7-16,-1 0-7 0,2 0-7 0,0 0 8 16,-3 0-5-16,1-2-1 0,-5 1-1 0,-1-1 1 15,-1 1-1-15,-2 0 8 0,-4-1-2 0,-2-1 0 16,-1 2-1-16,-1-3 3 0,0 4-3 0,-2-2-2 0,-1 2-7 16,-2-2-4-16,0 2-1 0,0-3-9 0,-2 2 2 15,-3 0-7-15,0-2 12 0,-2 3 1 0,-1-1 2 16,-2-3 8-16,1 4-1 0,-2-3 6 0,0 1 3 15,-1 0-4-15,2-1 1 0,-2 1-4 0,1-2 1 0,-1 1-7 16,-1 2 9-16,-2-3-1 0,1 3 0 0,-1-3 0 16,0 4-1-16,-1-3-2 0,1 2 3 0,-1-2 0 15,3 1-8-15,-1 1-2 0,0-1-6 0,2 0 5 16,-1-1-5-16,-1 1-5 0,4-3-1 0,-2 0-2 16,3 1 0-16,0-1-3 0,1-1 5 0,3 0-2 0,1-2 7 15,1 1-1-15,0 1 1 0,2-1 1 0,-1 1-4 16,-1-2 3-16,3 1-3 0,-3 2 1 0,-1-2-6 15,-1 2 7-15,-2 0-4 0,-2 1 3 0,0 0 12 0,-3 0 2 16,-1 2 5-16,-1 0 0 0,-3-1 0 0,0 0-2 16,0 1 5-16,1 2 1 0,-3 0 2 0,0 0-6 0,0 0 3 15,-1 0-8-15,0 0 8 0,-2 0-7 0,-2 3 4 16,-1-1-20-16,-3-2-22 0,-3 2-8 0,-3-1-24 0,-2 0-26 16,-3 0-45-16,-5-1-46 0,-3-2-72 0,-4-2-82 15</inkml:trace>
  <inkml:trace contextRef="#ctx0" brushRef="#br0" timeOffset="11055.8627">26291 5179 1380 0,'0'-12'32'0,"0"1"27"0,1-1 27 15,-1 2 31-15,3 1 16 0,-3 1 23 0,2 3 20 16,-2 0 18-16,0 2-13 0,0 2-22 0,2 0-17 0,-2-1-23 16,0 4-18-16,1 0-19 0,-1-2-20 0,0 0-16 15,2 3-23-15,-2-3-8 0,0 0-13 0,0 2-7 16,0-2-4-16,0 1 3 0,2 0-6 0,-2 0-2 15,0 1 6-15,0 1-1 0,2 0 1 0,1 1 7 16,-1 0 5-16,1 2-5 0,2 1 5 0,0 2 5 16,1 1 5-16,3 3 6 0,-1 1-1 0,0 3 1 0,5 0 3 15,-4 3 4-15,1 0-3 0,4 1 3 0,-3-3-9 16,-1 4-5-16,5-3 7 0,-5-1-6 0,2-2-6 16,-4 1-2-16,2 0 6 0,-1-5-9 0,-1 1 4 15,0-1 3-15,-1-3 6 0,-2-1 0 0,2-1 6 0,-4-4 3 16,2 3 4-16,0-6 4 0,-2 5 9 0,0-5 9 15,-1 0-11-15,1 0 15 0,2 0 5 0,-4 0 11 16,4-2 13-16,0-1 4 0,1 2-10 0,5-4-8 16,0-1 2-16,5-3-13 0,5-3-6 0,2-2-17 15,4-4-16-15,5-4-10 0,1-1 2 0,5-5 0 0,4-5-3 16,5-4-1-16,4-4-11 0,6-4 6 0,8-4-6 16,5-1 4-16,4-1 5 0,4 2-10 0,0 1 3 15,-1 4-5-15,-2 3 8 0,-3 5-14 0,-4 6 5 16,-5 2 1-16,0 3-6 0,-4 7 5 0,-3 0-2 0,1 1 8 15,-1 3-1-15,0 0 9 0,-4 1-5 0,-2 1-4 16,-3 0 2-16,-4 0 2 0,-4 0-1 0,-3 2-4 16,-6 0-9-16,-4 4-5 0,-4-2-12 0,-3 3-17 15,-5 1-18-15,-5 3-23 0,-4-1-21 0,0 2-29 0,-3 2-23 16,-2-1-14-16,-2 3 1 0,-1-2 0 0,0 3-12 16,-5 0-17-16,-1 0-32 0,-3 4-35 0,-3-1-41 15</inkml:trace>
  <inkml:trace contextRef="#ctx0" brushRef="#br0" timeOffset="13057.8988">27215 5576 1285 0,'0'0'18'16,"0"-2"30"-16,0-1 28 0,2 3 29 0,-2 0 26 15,1 0 17-15,-1 0 21 0,2 0 17 0,-1 0-3 16,-1 0-24-16,0 0-20 0,0 0-32 0,0 0-28 0,-1 3-15 16,2-1-26-16,-4-1-17 0,3 0-16 0,-1 2-7 15,1 0-8-15,0 4 1 0,0 0 6 0,0 3 0 16,0 2 9-16,0 4-3 0,0 2 12 0,0 3 1 16,-2 2 7-16,2 1 6 0,-3 0 4 0,3 2 0 15,0-1-1-15,-1-1 14 0,-1 0-9 0,2 2 3 0,0-3 4 16,0 0 0-16,0 0-7 0,2-2-2 0,-1 4 4 15,2-1-4-15,-3 0-2 0,3-1-5 0,-1-1-9 16,-1 3-5-16,3-1 0 0,-1 1 2 0,-2-2-6 16,3 0-2-16,-3-2 4 0,2 3 2 0,-1-2 2 15,1 2 2-15,2-2-4 0,-4 0 4 0,2 2 2 0,-1 0-4 16,1 1 1-16,0-1 0 0,-1 1 4 0,0 1 2 16,-1-2 1-16,1 1 0 0,-2 1-8 0,0-2 5 15,0-1-5-15,0 2-3 0,0-1-5 0,-2-2 0 16,-1 2 1-16,3-2-11 0,-2 0 12 0,-1 0-7 15,0-1-6-15,3-1 8 0,-3 1-4 0,1-1 4 0,2 1-8 16,0 0 6-16,0-1-5 0,0 0 2 0,3 0 7 16,-1 1-12-16,0-2 3 0,1 1-4 0,-2-2 11 15,3-2-4-15,-1 1-2 0,0 2 1 0,0-4 5 16,-3 2 1-16,5-1-1 0,-4 0 3 0,2 1-5 0,-1 1-3 16,-2-1 10-16,2-1-7 0,-2 2-4 15,0 0 2-15,0 0 3 0,0 2 2 0,-2-2-4 0,2 1 6 16,0-1-8-16,0 4 5 0,0-2 2 0,0 1-9 15,2 1 2-15,-2-2-2 0,1 1 5 0,1 2-3 16,-1-2-3-16,1 1 2 0,-2-1-6 0,3 2 12 0,-1 0-3 16,-2-2-7-16,2-1 2 0,-1 4-4 0,-1-2 4 15,2 0 0-15,-1 1 1 0,-2 0-8 0,1 0 4 16,0-3 2-16,-2 3-4 0,1-2 11 0,-1 2-1 16,0-2 1-16,-1 1 2 0,1-2 8 0,-2 2-8 0,0 1 0 15,0-1 2-15,-2-1-5 0,1 4 1 0,-2 0-3 16,1 0 5-16,1 0-5 0,-2 1 5 0,0 1-4 15,2 0 1-15,-1 0 3 0,-2-1-2 0,2 0-2 16,-2 1-7-16,3 0 1 0,-3 1 3 0,1-2 9 16,0 2-4-16,-1 1-5 0,2 2-4 0,-2-2 3 15,0 0 4-15,0 0-4 0,0 3-2 0,-3-3-5 0,2 2 5 16,-3 1 2-16,-1-3 5 0,1 0-2 0,0 0-2 16,-1 2 7-16,0-2 0 0,1 0 0 0,-3 0 3 15,0 0-3-15,0 0-3 0,0-2 2 0,0 0 1 0,-2-1 0 16,1-2-1-16,-3-1 2 0,2 0-6 0,1 0 4 15,-1-2-1-15,-1 1 5 0,-4-5-3 0,0 4-2 16,1-4 4-16,-1-1-4 0,0-3 10 0,-3 3-10 16,-2-3 6-16,2-1-4 0,-1-2 4 0,-2 0 1 15,1-3-5-15,-3 0 2 0,0-1-10 0,2 0 9 0,-2-2-1 16,0 0 0-16,-2-1 4 0,0-3 9 0,2 2 2 16,-1-2 5-16,-1 0 2 0,2-5 3 0,0 2 0 15,0-2-5-15,3-1-8 0,0 0-6 0,1-3 4 16,0-3-13-16,2 3 5 0,-1-4-4 0,0 1 0 15,0-3 7-15,-1-3 2 0,1 1-7 0,-1-3-3 0,1 0 10 16,0-2-9-16,2-1-1 0,-3-2 1 0,5-1-6 16,-1-3-2-16,0 2 0 0,1-2 2 0,1-3-6 15,0 3 4-15,2-4 3 0,1 2 2 0,-2-1-3 16,3 3 5-16,-1 0-6 0,2-1 3 0,-2 0 4 16,4 1-1-16,-2 1-1 0,2-2 6 0,3 0 8 0,-2 1-1 15,4-3 5-15,2 3 1 0,1 0-3 0,-1 0 5 16,3 0-7-16,-1 3-6 0,3-3-4 0,-1 0-3 15,2 0 6-15,0 3-6 0,0-2-2 0,3 2 3 16,-1 0-1-16,3-2-4 0,-1 0-1 0,3 1 3 0,-1 0-7 16,0-2 2-16,4 2 2 0,1-1-9 0,0-1 2 15,3 1 3-15,-1-1 2 0,2-1 0 0,-2 3-2 16,3 0 4-16,-2-2-1 0,2 3 2 0,-2-2 9 16,-2 2-2-16,2 2-5 0,-2-2 0 0,2-2 0 15,-2-2 2-15,1 3-7 0,-1-3-2 0,-1-1-3 0,3-2 1 16,-3 1-1-16,3-2 3 0,-1 0-2 0,0 1-4 15,-1-4 4-15,1 3 9 0,1 0-11 0,-3 1 4 16,3 1 2-16,-2-2-5 0,-1 4 5 0,1 2 0 16,-2 2 0-16,-1 1 3 0,2 1 4 0,-3 1-4 0,3 2 2 15,-1 0 4-15,-1 1-8 0,-1-4 1 0,3 4 1 16,-1-1-5-16,-1 2 2 0,2-3 0 0,-1 0-3 16,-1 0-1-16,2 1 4 0,0-2 2 0,-1 1-7 15,2 0 0-15,0-1 3 0,-1-1 2 0,0 2-3 0,1 0-2 16,-2 0 3-16,-1 0 4 0,2 1 3 0,-3 2-9 15,0 1 4-15,0 1-5 0,0 2 9 0,-3 0-1 16,4 1-1-16,-1 1-6 0,-2 0 6 0,1 2 3 16,0 0-10-16,1-1 3 0,2 0 4 0,-2 0 5 0,1 1-7 15,1-1 6-15,-2-1-6 0,6 1 2 0,-3-2 6 16,3 1-6-16,-3-1 3 0,2 0-12 0,1 1 11 16,-1-1-3-16,1-1 4 0,0 1 2 0,-1-3-5 15,-2 3 11-15,0 1-11 0,0-2 11 0,0 2-3 16,-3 0-2-16,3-1 1 0,-3 1-6 0,0 2 12 0,-1 0-12 15,0 0 9-15,1-1-14 0,-1 2 7 0,-1-2-1 16,3 2-1-16,-1-2-1 0,0 3-1 0,3-2 1 16,-3-1-2-16,3 1 5 0,0 0-3 0,2-2-1 15,-2 2-2-15,5 0-1 0,-3 1 2 0,2 0 0 0,-2 0 2 16,4 1 3-16,-4 1-8 0,1 2 9 0,-3-2-1 16,0 0 4-16,2 4-6 0,-2-1 2 0,-3-2 0 15,1 2 0-15,-1 0 5 0,-1 2-12 0,-1 2 7 16,0-2 0-16,-1 0-2 0,-2 1 1 0,3 2-6 15,-2 0-1-15,-1-2-2 0,4 4 2 0,-2-2 0 0,-2 2 1 16,5 1 0-16,-1 1-1 0,0-1 5 0,1 4 1 16,2-1 5-16,-2 1-6 0,4-1 2 0,-2 1 6 15,-2-1-2-15,4-1 0 0,-3 1-6 0,-3-2-9 16,3 0-6-16,-4-2-11 0,0-1-24 0,-2 1-31 0,-1-2-36 16,-1 0-41-16,-1 0-78 0,0-3-94 0,-3-1-147 15</inkml:trace>
  <inkml:trace contextRef="#ctx0" brushRef="#br0" timeOffset="21402.3301">6618 9102 2063 0,'-5'-1'16'16,"2"-3"27"-16,1 0 17 0,2 0 14 0,-3 0 6 15,-1 4 5-15,0-3 6 0,3 3 5 0,1-1 2 0,0 1-12 16,0 1-11-16,-2-1-15 0,4 0-3 0,-2 0-7 15,0 0-10-15,0 0-5 0,3 0-17 0,-1 0-15 16,-2 0-8-16,2 0 1 0,1 3-7 0,2-3 8 16,0 2 2-16,2 0-1 0,1 1 1 0,4-2 5 0,1 3 8 15,1 0 1-15,2-1 8 0,1 3-1 0,2-5 3 16,3 5 9-16,2-4 4 0,3 3-6 0,1-1-2 16,2-1 0-16,2 1-6 0,1-3-1 0,0 3-4 0,4-4-9 15,-2 3-2-15,4-2-1 0,-1 1-8 0,-2-1-2 16,1 0 4-16,-2 1-5 0,0-1 7 0,-3 0 4 15,-2 0-10-15,-2 2 4 0,-2-2 4 0,-2-1 1 0,-2 0 4 16,-2 3-5-16,-2-3 2 0,-1 0-5 0,-2 3 6 16,-2-3 2-16,-1 0 0 0,-3 0-4 0,0 2-5 0,-2-2 7 15,-1 0-6-15,-2 0 5 0,-1 0-4 0,0 0 1 16,0 0-2-16,-3 0 6 0,0 0-1 0,1 0-1 16,-2 0 11-16,1 0-3 0,-3 0 9 0,3 0 1 15,-3 0 5-15,3 0 5 0,-3 0 1 0,3 0-6 0,-4 0-10 16,0 2-7-16,-1-1-2 0,-3 0-2 0,-5-1-12 15,0 0-7-15,-2 5-6 0,-7-2 1 0,1 0-1 16,-3-1-4-16,-2 2-9 0,0-1-6 0,-2 0 4 0,0-1-10 16,-2 1-1-16,4-1 4 0,-1 0-1 0,-1 0 8 15,2-1 9-15,1 1 2 0,3-2 3 0,1 0 9 16,3 0 7-16,0 0 1 0,4 0-1 0,1-2 6 16,1 2-4-16,4-1 2 0,0-1 5 0,2 2-3 0,1-3-4 15,2 2-1-15,1 1 3 0,-1-3-3 0,3 3 0 16,-2-2-5-16,2 1-10 0,0-1 2 0,2 4-3 15,-2-4-6-15,0 2-11 0,1 0-9 0,1 0-20 0,0 0-5 16,1-3 3-16,0 3-12 0,3-4-5 0,2 4-12 16,0-5-13-16,0 4-12 0,3-3-6 0,2 1-18 0,1 2-21 15,-3-2-18-15,2-2-15 0,2 2-13 16,0-1-15-16</inkml:trace>
  <inkml:trace contextRef="#ctx0" brushRef="#br0" timeOffset="27021.8812">7199 9061 1391 0,'-1'0'11'0,"1"0"13"0,0-5 9 0,1 5 9 16,-2 0 2-16,1 0 1 0,0 0 10 0,1 0 2 15,-1 0-9-15,0 3-9 0,0-3-12 0,0 0-7 0,2 0-5 16,-2 2-3-16,2-2-12 0,-2 0-2 0,0 0-2 16,1 2-2-16,1 0 3 0,1 1-1 0,0-1 6 15,0 1-1-15,2 2 10 0,0-1 1 0,-2 2 3 16,0 0 8-16,2-1-1 0,-2 2 1 0,3-2-4 0,-1 3 8 16,0 1-2-16,0-1 14 0,-2 3-3 0,3-1-2 15,2 2 11-15,-2 1 1 0,2-1 6 0,0 3 1 0,0-1-6 16,0-2-7-16,1 2 4 0,2-2 4 0,-3 1-18 15,-1-1 10-15,1 0-4 0,2-2-2 0,0 1 2 16,0 1-8-16,2-4-1 0,-4 6-8 0,3-4 14 16,2 0-10-16,0 0 0 0,0 0-1 0,2-1-1 0,-1 0 0 15,-1-1-3-15,1 1 3 0,-3-1-15 0,2-1 4 16,1 2 2-16,-3-1-6 0,-1-3-3 0,2 2 6 0,-2 1-6 16,2-2 0-16,-2 2 8 0,-1-3-8 0,2 2-3 15,-3 1 1-15,3-4 5 0,0 5-3 0,0-3 2 16,1 1 8-16,1 0-11 0,-1-2 5 0,2 4 2 15,2-1 2-15,-2-1 1 0,3 0-3 0,1 0 5 0,-1 1-14 16,2 0 11-16,1 0-4 0,-2 0-2 0,2-3 4 16,-2 4-5-16,1-2-4 0,0-1 3 0,-2 1 2 0,1 1 1 15,-2-4-3-15,1 4-3 0,-1-2-1 0,-1 0-2 16,0-1 6-16,-1-1-7 0,-1 4-2 0,-1-3 5 0,1-1 1 16,1 1 3-16,-1 0-2 0,-2-1 3 0,1 2 2 15,1-4-3-15,0 2 4 0,-1 1-5 0,4-2 4 16,-3 1 2-16,1 0-4 0,0 0 6 0,1-1-3 15,2-1 1-15,2 2 1 0,-3-1 4 0,1-1-1 16,-1 1 7-16,3 0-1 0,-2-2-3 0,2 2 2 0,0-2 0 16,-1 0-1-16,2 0-4 0,0 1-6 0,-2-2-2 15,2 2-1-15,4 0 1 0,-5-2-4 0,5 1 7 0,-2 1-6 16,-1-1 4-16,2 0 2 0,3 0 3 0,-1 1-4 16,0-2-4-16,0 0-2 0,1 0-4 0,1 0 4 15,-2 0 0-15,-1 3-6 0,-1-3-6 0,0 0 6 0,-3 2 3 16,0-2 4-16,0 0-1 0,-1 0 2 0,-1 0-1 15,0 2 2-15,1-2 3 0,-3-2 0 0,3 2-1 16,-2 0-2-16,-1 0 3 0,1-2-2 0,-3-1 0 16,4 3 4-16,-5-2-5 0,4 0 2 0,-4-1-2 0,2 1 2 15,0-3-8-15,0 3 8 0,-2-3-5 0,1 0 1 16,2-1-1-16,0 2 3 0,0-1 2 0,-1-2 2 0,1 0 9 16,0 1-3-16,2-3-3 0,-1 2 3 0,-1-3 1 15,1 3-3-15,-3-3 0 0,2 2-8 0,-2 1 1 16,2-2 0-16,-2 0 0 0,-1 1-1 0,0-2-2 15,1 1-2-15,-3 1-3 0,2-2 4 0,-1 1 0 0,1 0-6 16,-2-2 1-16,0 4-6 0,-1-2 10 0,2-1-1 16,-2 1-1-16,-2-2-2 0,4 2 3 0,-4-1 4 0,0-1-2 15,3 1 2-15,-3 0-2 0,0 1 3 0,0-4-1 16,1 3 7-16,-3 1-1 0,1-1 2 0,-1 3 15 16,-1-1 7-16,1-1-4 0,-1 0-4 0,-4 1 10 0,3 0-9 15,-1-1-1-15,0 2-7 0,-1-3-9 0,1 1-6 16,0 1 0-16,-1-1 2 0,2-1 0 0,-2 0-3 15,1 0-2-15,-2-1 7 0,4 0-7 0,-1-1 5 0,-1 1-4 16,0-1-1-16,2 1-1 0,-3-1 2 0,2 1 2 16,0 1-4-16,-2 0 2 0,1 0-3 0,1 1 3 0,-1-1 0 15,0 1-2-15,0 2 1 0,1-3 4 0,0 2 2 16,-1 1 3-16,0-2-8 0,-1 1 5 0,1 1-1 16,-1 1 3-16,-1-2 2 0,-1 2-7 0,2-1-5 0,-1 0 1 15,3-1 10-15,-3 2 4 0,1-2-11 16,-1 1-2-16,5-1 4 0,-2 1-3 0,-1 0 5 0,0 0-4 15,0-1-1-15,-1 2-1 0,1 0 12 0,-1 1 7 0,-1 3-5 16,1-2 3-16,-1 1 0 0,-2 3 7 0,2-3-7 16,-2 3 4-16,2 0-4 0,-1-2-6 0,0 2 1 15,0 0 0-15,0 0-1 0,0-2-2 0,0 2 4 16,0 0-5-16,-1 0 4 0,1 0-9 0,0 0-4 0,0 2 5 16,-2-2-3-16,1 2-1 0,1-2-3 0,0 3-1 15,-4 0-8-15,1 2 12 0,-3 0 2 0,-7 2-4 16,2-1 3-16,-3 5 3 0,-3-2 1 0,-5 3-3 0,1 0 1 15,-5 0 3-15,1 1-2 0,2 0 2 0,-3 0 3 16,1 2-8-16,-1-1 2 0,3-1 0 0,-2 0 3 16,0-1-2-16,4 1-3 0,-1-1 3 0,0-2-6 0,4 0 3 15,1-1 0-15,1-4 5 0,3 2-4 0,2-2-4 16,2-2 2-16,3-2-3 0,1 2 1 0,2-3-5 0,1 2 5 16,0-2-7-16,2 0 2 0,0 0-2 15,0-2 0-15,0 2-11 0,2-3 1 0,-2 3-1 16,0 0-4-16,2 0-5 0,-1-4 0 0,1-1 4 0,3 2-3 15,-2-1 8-15,2-1-1 0,2-3 6 0,0-1-5 16,1 2 13-16,0-3-5 0,1 3-1 0,-1-6 11 0,0 4-5 16,3 1 0-16,-2-4 0 0,2 3 5 0,-1-1-12 15,1 0 4-15,0 1-5 0,3 0-19 0,-3-2 8 16,2 0-4-16,-1 1-6 0,3-2 0 0,-1 2 4 0,0 0 2 16,0 0 6-16,-2 1 11 0,2 2 3 0,-5-2 5 15,1 1-1-15,-3 3 3 0,0 0 8 0,-1 1-5 16,-1-1 1-16,0-1 0 0,1 5 0 0,-5-2-2 0,3 0 12 15,-3 1-4-15,1-1-8 0,-1 3 10 0,1-2-5 16,-2-1 0-16,2 2-3 0,-2-2 3 0,0 1-11 16,0-1 13-16,1 3-2 0,1-3-5 0,-2 3 2 0,0-1 2 15,1 0 0-15,1 1 2 0,-2 0 0 0,0 0-11 16,0 0-4-16,0 1 2 0,2-1 1 0,-1 1-7 16,1-1 2-16,0 0-7 0,2 5 13 0,-1 0-4 0,-1 0 6 15,2 0 4-15,3 3 2 0,-2 0-1 0,0 2-3 16,4 2 8-16,-3-1-11 0,4 0 4 0,0 1 2 15,0 0-8-15,3 1 4 0,-1 1 5 0,1-2 4 16,3 0-4-16,0 0 7 0,3 0 0 0,-2-1 1 0,4-2 0 16,-3 3-1-16,0-2-3 0,1-3-1 0,-3 2-2 15,-1-2-2-15,-2-1 1 0,0 1-5 0,-5-3 8 16,0 0-4-16,-3-2 3 0,0 2-3 0,-1-3 8 0,-3 1-2 16,1 0-1-16,0-1 1 0,-2 0-3 0,0 0 2 15,1-1 0-15,-1 0-2 0,0 0 0 0,0 0-3 16,0 0-2-16,-1 0 2 0,1 0 5 0,0 0-5 0,0 0-1 15,0 0 7-15,0 0-6 0,0 0 3 0,0 0-2 16,0 0 4-16,0 0-10 0,0 3 7 0,0-3 2 16,0 0-5-16,-2 0-5 0,4 1-19 0,-2-1-26 15,0 3-47-15,0-3-56 0,0 3-74 0,0-3-94 0</inkml:trace>
  <inkml:trace contextRef="#ctx0" brushRef="#br0" timeOffset="29828.9954">11413 8260 965 0,'-4'-6'14'0,"-1"0"24"0,-1 1 19 0,3 0 19 16,-2 1 8-16,-2-2 18 0,4 6 4 0,0-4 15 16,-2 2-9-16,2-1-16 0,-1 3-12 0,-1-3-13 0,2 2-6 15,-2 0-15-15,2 1-9 0,-2 0-14 0,0 0-3 16,-1 0-8-16,1 2-9 0,-1 1-2 0,1 2 0 16,-3-1-5-16,-1 6 13 0,-1-3 8 0,0 4 3 0,-4-2 14 15,3 3 6-15,-4 1 2 0,2 0 2 0,-4 4 8 16,1-2-7-16,-3-1-4 0,3 4-4 0,-1-1-15 15,-1 0 3-15,4 0-1 0,-3 1-5 0,2-1 3 0,1 3-9 16,1-1 3-16,4 0-1 0,-3 1 6 0,2 1-9 16,0-1 1-16,-1 1-4 0,5 1 0 0,0 1 14 15,1 0-6-15,0 0 8 0,1 3-1 0,-1-1 10 0,5 1 0 16,0 0-2-16,1 1-4 0,3 2 0 0,0 0 6 16,1 0-3-16,0 0-9 0,3-2-2 0,0 1 3 15,1-1 1-15,0-3 1 0,1 1-5 0,2-1-3 0,0-2-4 16,2 0-1-16,-1-3-1 0,2 2-10 0,1-4 0 15,1 3 4-15,-1-3-9 0,5 0 3 0,1 0-3 16,-1 2 2-16,1-2-7 0,4-2 5 0,1 2 2 0,2-3-8 16,-4 3 7-16,5-5-8 0,-4 2 0 0,2-3 4 15,-1-2 5-15,-2 0-5 0,0-1 1 0,-3-1 4 16,1 0-2-16,-3-1 3 0,0-2 0 0,-2 1 3 0,3-1-7 16,-1-1 7-16,-2 0-3 0,0-1 0 0,2 0 3 15,0 0-1-15,0-1-1 0,0-1 1 0,-1 3 1 16,3-3-3-16,-3 0 2 0,1 1-2 0,1-2-6 0,-2-2 9 15,0 3-1-15,1 0-7 0,-1-1 6 0,2 1-9 16,-1-1 10-16,-1-2-4 0,2 3 1 0,-3 0-7 16,2-2 2-16,-3 1 1 0,1-3-1 0,-3 4 10 0,1-3-11 15,-2 1 1-15,-2-1 11 0,0 1-6 0,-3-1-1 16,1-1 1-16,-1 2 3 0,-2-3-4 0,1 2 6 16,-2-2-3-16,1-2-5 0,0 3 2 0,0-4 6 0,-1 0-3 15,0 1-2-15,2 0 1 0,-2-3-9 0,1 1 6 16,1-1 0-16,1 1 3 0,-3-1-6 0,1-3 6 0,-2 4-2 15,3-3-1-15,-2 0 5 0,-2 2-5 0,1-2 0 16,-2 0-1-16,2 0 1 0,-1 0-4 0,-1-1 1 16,-2 2 8-16,4-4 0 0,-2 3-5 0,-3-2 0 15,1-1 6-15,-1 1-6 0,0-1 3 0,0-2 2 0,0 3-10 16,0-1-1-16,0-2 9 0,0 0-3 0,0 2-6 16,0-2-2-16,0 0 5 0,0 1-2 0,0 1 7 15,0-2 1-15,0 2-6 0,-1-1 3 0,-1 2-2 0,-1 1 10 16,-1-2-11-16,1 3 4 0,-1-2-5 0,-1 2 4 15,1-1 3-15,-1 1-8 0,0 0 3 0,1 0 1 16,-3 3 4-16,2-3-8 0,1 0-3 0,-1 2-4 0,2-2-5 16,-5 0 7-16,2 0-8 0,1-1-3 0,2 1 1 15,-4 1 6-15,1 1 2 0,0-3 4 0,-1 1 3 0,3-2 1 16,-5 2 10-16,0-1-2 0,1 0-2 0,2-2-5 16,-4 3 9-16,0-1-6 0,0 1 1 0,-2-1 1 15,2 0-7-15,-3 1 4 0,-1 0 7 0,3-1 2 0,-3 1-13 16,-1 1 11-16,3 0-6 0,-1 0 4 0,2 1 0 15,-3 1-2-15,3-2-7 0,-3 2-1 0,3 1 7 16,1-1-5-16,-2-1 10 0,2 1-9 0,-1-1 8 16,2 1-2-16,-3-2-2 0,3 3 7 0,-2 0-3 0,0-2-5 15,-1 0-5-15,2 1 2 0,-3-1-3 0,0 1 1 16,1 1 0-16,-1-2-2 0,-1 1-1 0,1 1 3 16,-3-1 2-16,3 1 6 0,-2 1-4 0,0 0-4 0,2-1 5 15,0 1-3-15,-4-2 6 0,5 1-6 0,-2 4-2 16,1-1-9-16,1-3 5 0,-1 7 1 0,2-4 2 15,1 2 4-15,1 0-8 0,0-1 3 0,-1 3 3 0,2-3 5 16,-1 3 1-16,2-2-2 0,-2 2-5 0,0 1 1 16,-1-3 7-16,2 3-3 0,-1 0 0 0,-1-1-2 15,2 1-3-15,2 0 4 0,-3 0 1 0,0 1 3 0,1-1 0 16,-2 0-4-16,0 4 4 0,-1-4 3 0,-2 3-5 16,4-2 6-16,-3 4-3 0,-1-5-7 0,1 2-1 15,0 0 10-15,1 1-9 0,1 0 3 0,-1-2 1 0,2 0-1 16,1 2 3-16,-1-2 0 0,2-1 0 0,1 3-1 15,1-3 1-15,0 0-6 0,2 0 3 0,-1 0-6 16,0 0 4-16,3 0-1 0,-3 1 5 0,3-1-4 0,1 1 2 16,0-1 0-16,-2 0-1 0,4 0 8 0,-2 0-10 15,0 0 5-15,1 0-8 0,-1 2 1 0,2-2 4 16,0 0-3-16,-2 1 1 0,0-1-4 0,0 0-7 0,0-1-9 16,0 1-16-16,0 0-11 0,0 0-27 0,0 1-20 0,0-1-22 15,1 0-33-15,-1 0-33 0,2 0-45 16,-4 3-55-16,2-3-54 0</inkml:trace>
  <inkml:trace contextRef="#ctx0" brushRef="#br0" timeOffset="32739.913">15953 9065 1068 0,'-16'0'10'0,"3"-1"20"0,-1-2 18 0,5-2 11 16,-7 5 4-16,3-3 14 0,-1 1 21 0,3 0 14 0,0 2 0 15,0-1-8-15,2 0-10 0,-3 0-8 0,3-1 0 16,3 2-14-16,1 0-21 0,2 2-19 0,-2 0-13 0,3-1-7 16,-1 1-11-16,0 1-1 0,3-1-8 0,0 3 1 15,-1-1-1-15,1 1 8 0,-2 0 3 0,1 2-6 16,1-1 6-16,1 0 0 0,-1 5-2 0,2-2 2 0,-1 1 2 16,4 2-3-16,-1-1 8 0,1-1-2 0,7 2 6 15,1 1 3-15,0-1 9 0,6-2-8 0,0 1 5 16,5-3 3-16,4 0-5 0,2-1 9 0,-1-3-7 0,3-2 0 15,1 1 4-15,2-3 6 0,-4 0 3 0,4-3 1 16,-4-3 5-16,1 0-8 0,-4 2-2 0,1-3-4 16,1 0-3-16,-1-1 0 0,1 1-7 0,-3 0-11 0,-1 1-5 15,3-3-2-15,-4 1-2 0,2 4 2 0,-2-4-10 16,-1 2-1-16,1-1 6 0,-1 3-1 0,1-1-3 16,-3-1 9-16,1 0 3 0,-1 0-3 0,0 0 6 15,-2-1 0-15,-1 0-6 0,2 0 10 0,-4-1 6 0,2-1-2 16,0 1-4-16,-3-1 14 0,-1 0 1 0,2-2-5 15,-4 2 4-15,0-3 0 0,0 2-8 0,3-2 2 16,-3 0-3-16,-3 3-9 0,2-2 0 0,2 0 11 0,-5 1 4 16,-1 0-1-16,0-1 12 0,1 0 1 0,-4 2 9 15,2-1 9-15,-2-2-4 0,-2 2 3 0,-2-1 1 16,4-1-5-16,-5 1-7 0,-2 0-6 0,-1-2-5 0,2-2-12 16,-4 3 1-16,0 0-4 0,0-2-15 0,-1 0 5 15,-2 1-3-15,0-1-1 0,2 0-1 0,-1-1 4 16,-2 0 1-16,0-1-6 0,1 1 11 0,-2-2-8 0,-1 0 0 15,2 0 8-15,-4 0-5 0,0 1-3 16,0-4 3-16,-2 3-6 0,0-3 1 0,-3 2 2 0,1-2-3 16,-1 0 0-16,-1 1 0 0,1 0 3 0,-4-2-5 15,2 3 10-15,1-1-11 0,0 2 6 0,-1-2 0 0,0 1 1 16,0 1 2-16,1 0-3 0,1 0 0 0,0 1 3 16,2 2 4-16,-3-1-7 0,0 1 5 0,5-2-7 15,-4 2 7-15,1 2 4 0,-2-1-1 0,3 0-8 0,-3 1-5 16,-1 1 7-16,2-1-1 0,-4 3-7 0,2 1 1 15,-1-1-6-15,-1 2 0 0,-3-1 5 0,-1 3 4 16,2 1-6-16,-3-1 4 0,1 2 0 0,-3-2-2 0,1 4-5 16,-1-2 9-16,3 3-9 0,-4 0-1 0,3 0 3 15,-2 0-6-15,3 3 9 0,1-2 5 0,-1 4 2 16,0-2-7-16,3 2 9 0,-2-1 0 0,-1 3 0 0,4-1-3 16,-2 1-2-16,1 1-9 0,1-2 11 0,1 4 0 15,-1 0 0-15,1 1 5 0,0 3-2 0,3-1 5 16,-4 4-2-16,1 3 4 0,-1 4-6 0,-2 1-1 0,1 3 1 15,-2 4-1-15,0 4-5 0,-2 3-1 0,2 2 6 16,-3 3 0-16,1 3 4 0,2 0 1 0,2 1 1 16,0 0-4-16,2-1 11 0,5-4-2 0,2 0-1 0,3-2 3 15,5-2-9-15,0-3 0 0,4-2-1 0,2-5 5 16,2 3-3-16,4-6-2 0,-2 2 2 0,5-4-5 16,-3-3 7-16,5-2 1 0,-3 1-3 0,3-3-5 0,1-2-3 15,0-1 7-15,0-2-3 0,2 0 3 0,-1-2-7 16,4 0-2-16,-4-1-1 0,4-4-10 0,0 0-12 15,-4-1-25-15,0-1-31 0,1 0-33 0,-1-1-41 0,-3-2-55 16,1 0-63-16,-3 0-71 0,-4-2-79 0</inkml:trace>
  <inkml:trace contextRef="#ctx0" brushRef="#br0" timeOffset="38193.7654">4457 10676 794 0,'0'0'16'0,"-2"-1"12"0,1-2 10 0,1 3 13 0,0 0 8 16,0 0 11-16,0 0 10 0,0 0 12 0,0 0-9 15,0 3-3-15,0-3 8 0,0 0-2 0,1 0 2 16,-1 1-7-16,0-1 1 0,2 0-10 0,-2 1-3 0,0-1-7 15,0 0-14-15,1 0-6 0,1 0-4 0,-2 2 0 16,0-2-14-16,2 0 3 0,-1 0-4 0,-1 0 11 16,2 0 3-16,1 0 6 0,-1 0 7 0,3 0 7 15,2 0 13-15,1 0 3 0,0-2 6 0,4 1-3 0,1 0-2 16,3-2-8-16,2 3-5 0,0-4-6 0,3 1-1 16,3-2-15-16,-1 0 7 0,3 3-14 0,4-3-1 0,-2 0 0 15,2 1-10-15,0-1-2 0,2 1-7 0,3 0 5 16,-2 2-8-16,2 0 1 0,-2-1-3 0,2 1-3 15,1-1 5-15,-3 3 2 0,0-2-8 0,0 1 3 16,1 1-9-16,-1-1 9 0,0 1-3 0,-1 0 0 0,1 0-6 16,-1 1 0-16,-1-1 0 0,1 0 0 0,-2-1 6 15,0 2-9-15,-3-1 0 0,1 0 7 0,-3 0-9 16,1 0 7-16,-1 1 9 0,-1-1-1 0,0 2-4 16,-1-2 8-16,-1 0 3 0,-1 0-7 0,3 3 11 0,-4-3-12 15,0 1 7-15,0 0-7 0,0 1 10 0,0-1-8 16,0 0-2-16,0-1 3 0,2 0 2 0,-3 1-1 15,3 1-14-15,-1-2 14 0,1 0-10 0,-1 2 9 16,1-2-4-16,-1 0-3 0,2 1 1 0,-2-1 3 0,2 0 5 16,-2 0-14-16,3-1 6 0,-2 1-6 0,0 1 0 15,-1-2 6-15,4 1-8 0,-3 1 2 0,0-2-3 16,0 1 7-16,0 0-7 0,2-2-2 0,-3 2 10 16,1 0-10-16,0 0 8 0,3 0 4 0,-3 0 1 0,4 0 2 15,-3 0 2-15,4 0 2 0,0 0-1 0,1 0 1 16,1-1 0-16,2 0-6 0,1 0-1 0,1 1-2 15,2-1 4-15,0 0 2 0,1 1-11 0,2-2 6 16,-3 1-5-16,3 1 5 0,-2-1 2 0,1 1-5 16,-1 0-4-16,0-3-1 0,1 3 3 0,-4 0 4 15,3 0-5-15,-1 0-2 0,1 0-1 0,-4 0 8 0,1 0 4 16,0 0-1-16,-1 0 4 0,3 0-6 0,-4 0 8 16,3 0-5-16,-1 0-2 0,4 0-1 0,-2 3-5 15,2-3-1-15,-3 1 3 0,5 0 2 0,-2 1-9 0,0 0 7 16,1-1 3-16,0 1-6 0,1-2 3 15,-3 4-3-15,1-3-6 0,-1 2 2 0,1-1 4 0,-1 0-3 16,0-1 4-16,-1 2 4 0,-2-2-5 0,2 2 9 16,-3-1 3-16,3 1-4 0,-2 0 1 0,1-2 1 15,-1 2-4-15,1-1-5 0,2 1 7 0,-3-2-7 16,4 0 6-16,-2 2-4 0,2-2 0 0,3 2 3 0,-2-3-6 16,0 3 3-16,3-3-2 0,0 2-3 0,3 0-4 15,-4 0 4-15,3-1 4 0,0 2-3 0,0-2 6 16,1 2-2-16,1-3 2 0,-1 3 7 0,0-1-4 15,1 2-1-15,-1-2 0 0,-1-1-6 0,-1 1 2 16,-2 0 2-16,-2-1-6 0,1 3-2 0,-4-1 3 0,-5-2 5 16,3-1-2-16,-6 3 3 0,0-2-6 0,-6 1 1 15,1 0 4-15,-2-2-7 0,-4 1 7 0,1-1-10 16,-2 3 0-16,-3-3-2 0,-1 0 9 0,1 0-6 16,-3 0-8-16,-3 0-15 0,0-3-32 0,-1 3-22 0,0 0-50 15,-3-2-62-15,2-1-82 0,-2-1-92 0</inkml:trace>
  <inkml:trace contextRef="#ctx0" brushRef="#br0" timeOffset="39876.0529">11252 9088 1411 0,'-2'1'10'0,"1"-2"18"0,1-2 8 16,-3 3-1-16,2 0 8 0,-3 0-3 16,1 0 3-16,0 0 9 0,0 3-2 0,-2-1-2 15,0 1 1-15,-2-2 19 0,2 4-4 0,-2-2 5 16,1 2 4-16,-1-1-2 0,0 2-1 0,0-1-14 0,1 1 2 15,0 0-9-15,-1-1 2 0,0 0-1 0,-1 2-1 16,-1-1 0-16,0 0-11 0,3 0 7 0,-5 2-7 16,3-1-1-16,-3 0-3 0,0 3 1 0,-2-1-1 0,0-1-1 15,1 5 9-15,-6-4-2 0,4 3 0 0,-6 0-3 16,1-2 12-16,1 1 2 0,-2 0-5 0,-1-1-3 16,4-1-2-16,-2 0 1 0,0-1-2 0,0-1 1 0,0 1-13 15,3-1-2-15,-4 0-1 0,5 0 5 0,-4-2-8 16,5 2-1-16,-3-2-5 0,0 0 1 0,0 2-4 15,0-2 1-15,0 0-3 0,-2-1 0 0,1 2-1 0,-2-1-2 16,-1-1 3-16,2 1-3 0,-1 0 1 0,-1-1-9 16,2 1 8-16,-1 0-4 0,-2-2-3 0,2 2 6 0,-2-1-2 15,0-1-9-15,2 1 3 0,-1-1 7 0,1 2 0 16,-2-1 1-16,2-1 4 0,0-1 0 0,0 1 5 16,0-3 3-16,2 3 5 0,0-1-3 0,-1-2 0 0,0 0-5 15,2 3 2-15,-2-3-3 0,0-3-4 0,2 3-3 16,-2 3 4-16,3-3-4 0,-3 0-3 0,4 0 1 15,0 1 12-15,0-1-15 0,1 1-3 0,2 1 8 0,-1-2-12 0,2 2 4 16,3-1 0-16,-3 1 0 0,3 0-12 16,0 0 14-16,0 2-2 0,1-3 1 0,-1 2 3 15,0 0-1-15,-1-1 7 0,2 1 4 0,-1-1 1 0,0 3 2 16,1 0 2-16,0-1-7 0,-1 1 7 0,1-1-2 16,3 2-11-16,-5 1 1 0,4-2-4 0,-3 2-5 0,1 1 2 15,1-2 5-15,-3 2-8 0,4 1 6 0,0-1-1 16,-1-1-2-16,2 2 3 0,-3-1-6 0,4-3-12 15,-1 2-22-15,3-2-15 0,-2 3-26 0,-1-4-14 0,3 1-43 16,-2 0-44-16,1-1-36 0,2-1-53 0,-2-1-49 16,1 0-61-16,1-2-52 0</inkml:trace>
  <inkml:trace contextRef="#ctx0" brushRef="#br0" timeOffset="40177.0482">9678 9503 1820 0,'0'-2'4'16,"0"0"15"-16,0 0 20 0,1-1 5 0,-2 1 2 15,1 1-2-15,0 1-1 0,0 1 2 0,-2 0-3 0,2 0-12 16,-1-1-27-16,1 4-3 0,0-1 1 0,0 2 4 16,-4 0 6-16,-2 2 0 0,2 6 1 0,-1-1-5 15,-2 2 15-15,1 3-3 0,-3 2-3 0,1 2 2 16,0 1-8-16,1 2 3 0,0-1 1 0,-1 1-3 0,3 0-1 15,0-4-1-15,2-2-2 0,0 0-1 0,3-4 2 16,0-1-2-16,1-4-4 0,2 0 6 0,1-2-2 0,0-2 3 16,1-2 1-16,2 2-2 0,3-2-3 0,0-1 5 15,6 0-2-15,0-1-6 0,1-1-1 0,4-1-1 16,2-2-2-16,3-1-26 0,0-1-34 0,4 2-72 0,2-3-67 16,0 0-85-16</inkml:trace>
  <inkml:trace contextRef="#ctx0" brushRef="#br0" timeOffset="42052.9313">16049 9271 774 0,'-10'5'13'15,"-2"0"14"-15,4 0 10 0,-1-1 10 0,0 4 6 16,-3 1 14-16,-2-1 15 0,1 2 11 0,0 1 6 16,-4 0 3-16,0 1-7 0,3-1 2 0,-7 2 3 0,4 1-10 15,-4 0-10-15,1 1 5 0,1-1-13 0,-3 3 1 16,1 0-1-16,-2 1-7 0,0 0 3 0,0-2 2 16,-3 0-3-16,1-1-13 0,-2 2 6 0,1-2-11 15,0 1 7-15,1-3 4 0,-5 0-2 0,3 0-2 0,-2-1 1 16,-1 0-2-16,0 0-7 0,2-2 1 0,-4 0-8 0,-1 0-2 15,0-1-10-15,-2 0-1 0,-3-1 1 16,5-1-3-16,-3 1-6 0,1-2-6 0,0 0 1 16,0-1-4-16,0-1 1 0,1 1 4 0,1 0-7 0,-2-1 3 15,0-1 5-15,2 1-1 0,-4-3 1 0,2 1-1 0,0-1 4 16,0 0-6-16,-3-1 1 0,3 0 1 16,-3-1 0-16,0 0-7 0,2-1 2 0,-2 1-5 0,1 0-8 15,1-2 7-15,-2 0 1 0,2-1-4 0,1-1-4 16,0 2 10-16,3-2-6 0,-3 1 7 0,4-1 6 15,-2-2-4-15,2 2-5 0,1-3 8 0,0 4 0 16,0-1 1-16,4-2-6 0,-3 2-4 0,2 0 1 0,1-3-1 16,-1 2-2-16,2-1-3 0,0-1 5 0,0-1-10 15,0 1 5-15,2 0 0 0,-3-1-5 0,3 0 4 16,-1-2 2-16,0-1-4 0,0 3-2 0,1 1 10 0,2-4 1 16,-1 3-2-16,2 2-1 0,-2-3 0 0,4 3 3 15,-2-1 2-15,2-1-9 0,-3 1-4 0,1-1 2 16,1 0 0-16,-2-1 1 0,1 0-1 0,1 1 1 15,-3-1-1-15,1 0 3 0,2 0 1 0,-1 1-2 0,-2-1 6 16,2 2-2-16,-3-1-3 0,2 1-5 0,-1 1 2 0,2 0 12 16,-2 0-5-16,0 0 2 0,-2 2-8 0,1-2 4 15,0 1 4-15,-2 0-2 0,-2 0 0 0,2 1-2 16,-1-1-1-16,-3 0 3 0,4 2-1 0,-2-1-5 16,1 0-3-16,-1 1 5 0,0-1-1 0,2 0-4 0,-1 0 3 15,1 0-4-15,0 0 1 0,1 2 5 0,1-2 0 16,3 1 0-16,0-1 5 0,1 2-8 0,0-1 1 15,2-1-1-15,2 5 1 0,-2-4-2 0,3 1 2 0,-4 1-1 16,4-1-2-16,-3 1 5 0,4-1 2 0,-4 3 1 16,1-3-1-16,-2 3 5 0,6-1-7 0,-6 1 5 15,6 0-2-15,-4 1-3 0,2-1-4 0,-2 3 9 16,3 0-2-16,-2 1-5 0,0-1 4 0,0 1-6 0,0 1 4 16,0 2 2-16,-3-1 3 0,2 0-7 0,2 2 1 15,-5-1 1-15,5 1 4 0,-5-1-8 0,2 3 2 16,4 1-1-16,-4-3 3 0,1 4-2 0,0-3-1 0,1 3 0 15,2 0-2-15,-4 1 8 0,2-1-7 0,0 0 4 16,2 2-5-16,-2-1-4 0,1 2 1 0,0-2 5 16,1 3-4-16,-3-2 7 0,3 2 3 0,-2 0-1 15,0 0 3-15,1-1 2 0,0 1 9 0,-2 1-3 0,3-2 1 16,0-1 2-16,0-1-3 0,-1 1 5 0,2-4-4 16,0 4 4-16,-1-4-6 0,0 4-4 0,3-3 4 0,-2-2-9 15,3 3 5-15,-4-2-8 0,5-3 6 0,0 2 1 16,2-1 2-16,-3 1 9 0,1-4-2 0,3 1 5 15,0-2 2-15,0 1 0 0,-1 0-6 0,3-1-1 0,0-1 1 16,1-3-12-16,1 3-2 0,1-1-3 0,-4-2 0 16,4 2-5-16,-1-2-11 0,1 0-8 0,1 0-18 0,-1 0-2 15,0 0-10-15,0 0-17 0,2-2-21 0,-2 2-10 16,2 0-18-16,-2 0-31 0,-2-1-32 0,0 0-51 16,1-2-58-16,-1 0-47 0,-1-1-43 0</inkml:trace>
  <inkml:trace contextRef="#ctx0" brushRef="#br0" timeOffset="42347.5597">11418 9567 1348 0,'2'-6'11'0,"-1"-3"13"0,3 1 28 0,-1 4 18 16,3-1 14-16,-5 2 13 0,-1-1 13 0,2 1 12 0,0 1-6 15,-1 2-7-15,-1 0-32 0,2 0-17 0,-4 2-20 16,2-1-11-16,0 0-16 0,0 3-10 0,0-3-4 0,0 5-8 15,0 0 9-15,0 2-4 0,0 4 10 0,-1 3-1 16,1 3 3-16,0 0-1 0,0 6 1 0,0 0 2 16,-2-2-4-16,0 3 8 0,4-4-12 0,0 1 5 0,-2-3-1 15,0-2 0-15,3 0-4 0,-2-5 0 0,3 1-1 16,-1-4-5-16,2-2 9 0,-4 2-15 0,4-3 11 16,-1 0-2-16,3-1-1 0,-2-2-1 0,3 2 2 0,2-5 2 0,2 2-1 15,3-1 7-15,1-4-5 0,5 1 0 16,0-3-9-16,5-1-23 0,3-1-36 0,-2-2-53 0,3 1-40 15,0-1-58-15,-2-1-63 0</inkml:trace>
  <inkml:trace contextRef="#ctx0" brushRef="#br0" timeOffset="64350.9583">2366 9417 885 0,'-2'-6'17'0,"0"2"-3"0,1-3 13 16,-2 1 9-16,1 0 3 0,-4 1 18 0,3-2 10 0,-3 1 15 15,1 1-7-15,0-4 11 0,0 4-2 0,-1-2 4 16,1 2 9-16,0-2 0 0,-1 2-9 0,3-3-5 15,-2 3-7-15,-1-2 8 0,0 0-3 0,1 0 0 0,0 0-9 16,-1 2-7-16,1-2 4 0,-1 0-10 0,-1 1 6 16,1 2-16-16,0-1-4 0,-2 0-2 0,2 2-6 15,-2-1-8-15,0-1-5 0,-2 2 2 0,4 3-9 16,-2-1 5-16,0-2 4 0,-1 3-11 0,2 0 0 0,1 0 0 16,-2 0 4-16,-1 3 1 0,1-2-4 0,1 2-1 15,-2 0-7-15,-2 3-4 0,0 0 5 0,-3 3-3 16,1 1-4-16,-4 2 4 0,-1 2 3 0,-4 1-7 0,0 4 4 15,-2 1 3-15,-1 1-3 0,-1-1 1 0,0 4 3 16,-1 1-3-16,0 1 5 0,-1 0 8 0,3 1 8 16,0-1 1-16,0 2 2 0,0 0 9 0,3 2-2 0,1-1 1 15,1 1-2-15,1 3-5 0,1 0-7 0,-1 1 3 16,5 4-1-16,-3-1-7 0,4 2 4 0,-1 2-5 16,3 0-4-16,-2-2 3 0,5 2-2 0,-1-3-5 0,4 2 3 15,0-4-5-15,1-1 3 0,4 0-3 0,0-3 7 16,4-1 1-16,1 0 3 0,0-2 2 0,3 0-4 0,0 0 10 15,4 0-13-15,-1 1 10 0,5-4-5 0,-2 2-4 16,5 0-2-16,-1-2-2 0,4 0 0 0,0-2-2 0,3-2 8 16,-1-2-8-16,3 2-1 0,1-4 1 15,1-1 3-15,-1-3 2 0,2 2-9 0,-1-4 4 0,1 0-2 16,0-2-6-16,0-2-1 0,0 1-2 0,0-1-2 16,0-1-4-16,0-2 7 0,0-1-10 0,0 3 5 15,0-4 5-15,0 3 4 0,-2-5 1 0,2 3-2 16,2-1 5-16,1-1-2 0,1 0 4 0,-1-1-2 0,2-1-1 15,4 2-5-15,-1-2 1 0,2-2 0 0,0 1-1 16,5-1-4-16,-2-2-1 0,4-1-7 0,3 2 4 0,0-3-1 16,0-2-3-16,2 4 4 0,-1-1-1 0,1-2 7 15,0-1 3-15,3 2 2 0,-1-2 4 0,3 0 2 16,0 3 0-16,3-2-4 0,-2 0-4 0,3 1-1 16,-3 2-9-16,0-3 4 0,-1 5-8 0,0-4 2 0,-4 5 3 15,-3-3 1-15,2 0 2 0,-3 3-1 0,2-1 8 16,-1 0-1-16,-4 2 7 0,3-3-2 0,-1 2-7 0,1 1 4 15,-3 0 2-15,4 0 0 0,-4 0-2 0,0-3-5 16,-2 3-5-16,2 0-7 0,-2 0 11 0,-3 0-9 16,0 0 5-16,-1 0-3 0,-2 0-2 0,-2 0 7 15,1 0 3-15,-6 3 3 0,2-3 0 0,-1 0 4 16,-2 1-4-16,-1 1 0 0,-1-1 5 0,-3-1-6 0,-1 2-1 16,-2-1 3-16,-3-1-4 0,0 2 5 0,-3-2-5 15,-1 2 5-15,0 0-4 0,-1-2 4 0,-3 1-6 16,0 0 2-16,0 1-4 0,0-2-4 0,2 0 9 0,-4 2-7 15,3 0 5-15,0 1-3 0,1-3 5 0,1 2-2 16,-1 0 1-16,2 0 9 0,-2 1-18 0,3-3 8 16,0 3-7-16,-1-1 5 0,0 1 2 0,3-1-1 0,-1 1-1 15,0 0-11-15,-1-2 16 0,-2 3-4 0,-1-1-2 16,2 1 3-16,-2-1-9 0,-3 0 1 0,2 0 10 16,-2 1-5-16,2 0-4 0,-2-1 2 0,1 3 2 0,3-3-3 15,-3-1 9-15,3 5-2 0,-1-2-10 16,-2-1 9-16,3 3 1 0,-3-1-4 0,2-2 5 0,-2 5-4 15,2-1 0-15,-1 0-1 0,1-1 5 0,-1 2-4 16,0 1-1-16,2-1 3 0,-3 2-2 0,2 0 1 16,-1-1-4-16,-2 2 5 0,1 2-2 0,0 0 2 15,-2 0-1-15,1 0 2 0,-1 1 2 0,-1-2-3 0,0 2 0 16,0 0-3-16,0 0 2 0,-2 2-1 0,2-1-3 16,0 0 0-16,1-1 0 0,-2 0 7 0,1 2 3 15,0-4-4-15,-1 3 3 0,0-4-1 0,1 1 7 16,-3-1-7-16,1 0-3 0,0-2 6 0,-1-1-7 0,-2 1 6 15,2-1-7-15,-2 0 4 0,-1-2-4 0,1 1 7 16,-1-1 1-16,0 1-10 0,0 1 8 0,-1-1-4 16,1-1 9-16,-2 1-3 0,0 1 4 0,0-2-4 15,0-2 1-15,0 3 9 0,0-3-8 0,-2 2 4 16,2-5 1-16,-1 1 2 0,1 1-1 0,-2-3 3 16,0 1-6-16,2 0-3 0,-2-2 1 0,2 0 2 0,0 0-3 15,0 3-3-15,0-3-8 0,0 0 3 0,0 0 3 16,0-3-13-16,0 3-17 0,-2 0-32 0,1 0-58 15,1-4-73-15,-4 3-69 0,0-6-100 0,-1 2-112 16</inkml:trace>
  <inkml:trace contextRef="#ctx0" brushRef="#br0" timeOffset="65709.5093">3178 10682 1711 0,'-2'0'8'0,"1"0"7"16,2-1 0-16,1 0-2 0,-2 1 4 0,2 0-2 15,-1 0-3-15,1 1-4 0,-1-1-4 0,-1 1-5 16,0 2-3-16,4-3 7 0,-3 2 6 0,1 0 2 0,1 3 7 16,2 1 14-16,1-1 5 0,2 4 9 0,0-1 21 15,6 5 3-15,-3 1-1 0,2 1 7 0,4 1 1 0,-1 1-7 16,6 1-6-16,0 2-8 0,3-4-17 0,-2 4-8 15,4-3-7-15,3 0-5 0,-2-3 2 0,1 0 1 16,2 0-3-16,-2-3 5 0,1 0-2 0,0-1 5 16,0-3-4-16,0 1 2 0,-2-1-1 0,1-3-5 0,1 0 2 15,0 0-3-15,0-3 0 0,1 2 0 0,1-2 3 16,1-1-1-16,2 0 1 0,-3 0 3 0,5 0-3 0,0-1-4 16,-1 1 5-16,1-3-2 0,1 3-11 0,-1 0 2 15,0 0-10-15,-1 0-1 0,1 0-3 0,-4 0 2 0,3 0-8 16,-5 0 1-16,1 0 7 0,-5 0-5 0,3 0 1 15,-4 0 2-15,0 0 2 0,0 3-2 0,0-3 1 16,0 0-7-16,0 0 7 0,1 0 4 0,2 0 1 0,-2 0-2 16,5 0-1-16,-2 0 2 0,4 0 4 0,2-3 6 15,3 3-3-15,-3 0 2 0,5-1 1 0,0 0-5 16,-3 0 6-16,3 0 0 0,0 0-1 0,-4 3-2 16,1 0-10-16,1-1 0 0,-6 2-6 0,2-2 2 0,-3-1 3 15,-1 4-7-15,1-3 1 0,-2 3-4 0,0-3 9 16,-2 1-2-16,2-2 5 0,-3 3-1 0,-2-3-4 15,1 2 7-15,1 0 1 0,-2-1 1 0,2 0-1 0,0 0 1 16,1 2-3-16,2-2 7 0,0 2 0 0,2-3-6 16,3 3-6-16,-2-2 11 0,0 0-10 0,2 2 2 15,1 0 0-15,-1-2-7 0,0 1 5 0,-1 1 1 16,0-3 1-16,1 3-4 0,1-1 1 0,-2 1 0 16,0-3 2-16,-1 3 2 0,2-2-5 0,-2 1 2 15,-1 0 2-15,1-1-5 0,-3 2 8 0,0-3-3 0,3 2 2 16,-3 0-4-16,-1 0 4 0,2 0-2 0,-1-1 6 15,2 2-7-15,-2-2-4 0,2 3 7 0,-2-2-4 16,0-1 7-16,0 0-5 0,1-1 0 0,-2 0-5 0,1 0 7 16,0 2-2-16,-4-1-2 0,3 1 7 0,-4-2-12 15,0 2 1-15,-1-1 6 0,2 1-1 0,-1 1-7 16,-3-2 5-16,0 2-1 0,-3-3-8 0,1 4 9 0,-2-4 4 16,-1 1-4-16,-1 3 2 0,-5-1 7 15,2-3-5-15,-1 2-1 0,0 1 8 0,-4 0-7 0,2-2 2 16,0 2-6-16,-4-1-1 0,4 1 4 0,-4 0 3 15,0-1-2-15,1 2 1 0,-2-2-1 0,4 0-2 16,-4-1 5-16,1 2-1 0,-1 0-3 0,1-1 2 0,0 1-2 16,-1 0-2-16,1-2 1 0,-1 4 2 0,-1-2 1 15,2-1 2-15,1 1 1 0,0 1-11 0,-2 0 10 16,0 0-4-16,1 0 5 0,0 1-3 0,-1 0-2 16,0 2-2-16,-1-3-1 0,-2 3 15 0,3-1-12 0,-4-1 5 15,4 2-4-15,-4 0-2 0,3-1 4 0,-1-2-6 16,-2 5 1-16,3-1-2 0,-1-3 5 0,0 2-4 15,-1-2 5-15,2 2 2 0,0-2-4 0,0 3 3 0,-1-4 1 16,2 1-1-16,-2 1-7 0,2 0 7 0,-3-1-1 16,2 1-2-16,2-3 5 0,-2 3 1 15,-1-4-2-15,0 4 0 0,2-5 0 0,-4 3-2 0,3-4-2 16,-4 4 0-16,1-4 1 0,1 0-1 0,0 0 3 16,-2 0-1-16,0 0 6 0,1 0-2 0,-1-3 0 0,2 3-2 15,-4-1-4-15,2 0-12 0,-1 1-24 0,1-3-46 16,0 2-62-16,0-5-78 0,1 1-89 0</inkml:trace>
  <inkml:trace contextRef="#ctx0" brushRef="#br0" timeOffset="66734.231">11647 7968 2542 0,'0'-4'5'0,"0"1"20"0,0-1 6 0,5 3-5 15,-3 1-6-15,-2 0 2 0,0 0-4 0,0 1 2 16,0-1-11-16,0 3-18 0,0 1-10 0,0-3 7 0,0 4 5 16,1-1 1-16,2 3 3 0,-1-2-3 0,3 3 9 15,-3 1-3-15,7 2 12 0,-5-2-2 0,4 3 11 16,1 0 0-16,1 1 16 0,0-4 7 0,3 3 13 0,4-3 11 15,-4-1 10-15,2 0 9 0,1-3 5 0,2 1 6 16,0-3-15-16,2-1 7 0,-2-2-7 0,3-2 0 16,0 0-13-16,2-2-1 0,-1-3-15 0,3 1-2 15,-2-2-1-15,2-3-17 0,0-2-6 0,2 1-14 16,-2 0-1-16,2-1-10 0,-3-1-3 0,3-1-9 0,0 1 2 16,0-1 6-16,-2-2-8 0,2 0 5 0,-5 4-3 15,5-3 4-15,0 0-2 0,-3-1 3 0,-1 3-12 0,1-1-19 16,-2 2-23-16,0 1-34 0,0 3-44 0,-4 0-43 15,1 2-38-15,-2 1-43 0,-1 3-44 0,-2-1-32 16,-1 4-32-16,0 0-31 0</inkml:trace>
  <inkml:trace contextRef="#ctx0" brushRef="#br0" timeOffset="71835.6005">7797 12901 2705 0,'3'-7'4'0,"-3"1"11"0,0 2 13 0,2-1 8 15,-2 2 4-15,-4 3 2 0,3 0 1 0,1 0 1 0,0 0-1 16,-2 0-10-16,1 0-13 0,1 3-13 0,0-3-2 16,1 2-8-16,-1 0-5 0,2-2 1 0,-2 4-2 15,0-2-8-15,1 2 3 0,1-1 10 0,0 5-5 16,1-3 3-16,0 4 9 0,-1 1 0 0,1-1-5 0,3 3 10 16,-1-2-8-16,-2 2-2 0,3-3 5 0,-1-1 12 15,2 1-12-15,0-2 11 0,-2-2 4 0,3 1 14 16,-2-2 15-16,5-2 20 0,-3-1 2 0,3-1 4 0,3 0 11 15,1-2-4-15,4-2-7 0,2-3-11 0,0 0-10 16,5-2-24-16,2-4-6 0,-1 4-7 0,4-5-9 0,0-1-4 16,-1 1 1-16,0-1-1 0,1 2-7 0,-2-3 10 15,4 2-1-15,-6-3-4 0,3 1 0 0,-4 0 0 16,3 1-1-16,-2-1-2 0,-3 1 3 0,1 0-5 0,-1 1-3 16,-2 2-16-16,-3 0-13 0,-4 4-36 0,2-1-35 15,-5 4-35-15,-2 0-42 0,-4 1-34 0,-1 1-33 16,-5 3-22-16,2 3-30 0,-4-1-15 0,2 2-23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0-31T00:42:29.3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9846 6975 1809 0,'1'-5'-2'0,"-1"-1"5"0,0-1 26 15,4-1 18-15,-4 0 16 0,0 3 13 0,2 3 2 16,0-3 5-16,-2 0 3 0,1 3-6 0,-1-2-22 0,0 1-15 15,2 0-2-15,0 0-9 0,-1 0 10 0,1 1-1 16,1 0 7-16,-1 0-2 0,-1 2-1 0,1 0-4 16,-1-2-10-16,3-1-9 0,-3 6-16 0,1-3-1 0,-1 2-7 15,2-2 2-15,-1 0-1 0,1 3-2 0,-1 0-4 16,1 0 2-16,-2 3 8 0,1-1-4 0,0 3-2 0,-1 0 3 16,1 5-5-16,-2-4 4 0,0 6-2 0,-2-2 4 15,1 0-2-15,1 2 0 0,-2 2-1 0,2-3 9 16,0 1-4-16,0-1 0 0,0-2 2 0,2 1 4 0,-1 0-7 15,1-3 6-15,-1-1 2 0,3-1-14 0,-1-2 14 16,1 2 1-16,-1-2 1 0,4-4 6 0,-2 3 19 16,3-2 12-16,1-1 7 0,4-2 7 0,4-3-4 15,2-1 9-15,6-3 5 0,4 2-14 0,2-6-16 0,4-2-4 16,3-2-16-16,5-2 6 0,-2 0-6 0,4 0 1 16,-2-5-5-16,3 3 5 0,-3-3 3 0,-2 4-8 0,1-3 1 15,-2 1-4-15,2-1-2 0,-3 0-4 0,-1 1-2 16,0-1-5-16,2 0-1 0,0 0 1 0,0 2 5 15,2 0 0-15,0-1-3 0,-1 3-4 0,3 1 6 16,-1 1 1-16,1 1-8 0,0 0 1 0,0 1-1 0,-1 2-3 16,-2 0 2-16,2 1-3 0,-5 3-5 0,-2 2-1 15,-1 0 2-15,-3 2-17 0,-1 1-24 0,-4 0-28 0,0 2-37 16,-2 0-47-16,-1 0-57 0,-5 0-69 0,0 2-98 16</inkml:trace>
  <inkml:trace contextRef="#ctx0" brushRef="#br0" timeOffset="832.0607">14671 7028 2220 0,'8'-12'-5'0,"-3"5"4"0,-1-3 7 0,1 0 14 16,-1 3 8-16,-3 0 8 0,1 2 2 0,-1 3 0 16,3-1 1-16,-4 3-8 0,1 0-5 0,-1 3-17 15,3-1-12-15,-3-2-5 0,0 4-2 0,0 0-1 0,1-1 1 16,-1 1 6-16,0 4-2 0,2-2 3 0,0 4 7 16,-2 0-5-16,0-1 1 0,0 3-2 0,0 2 4 0,0-1 2 15,0-1-2-15,3 2 2 0,-3-1-3 0,1 1 4 16,1-2-3-16,1-1 4 0,-1 0 1 0,1-4-2 15,0 4 3-15,1-5 4 0,1 2 4 0,0-2 17 0,2-3 19 16,-4 2 17-16,3-2 20 0,3 1 26 0,0-4 14 16,0 0 3-16,3 0-7 0,1-4-9 0,5-1-12 15,1-1-14-15,3-1-26 0,1-4-25 0,3 1-15 0,-1-2-5 16,4-1 2-16,1 1-8 0,0-2-5 0,-2-1 0 16,6-1 6-16,-4 0-6 0,1 0 5 0,1-1-3 0,-1 3-1 15,1-1-4-15,1 0 6 0,-2 1-14 0,-1 2 5 16,0-1-1-16,0 2-7 0,-2 1 3 0,0 0-4 15,1-2-6-15,-4 5-22 0,2-1-18 0,-1 2-38 0,1-2-42 16,0 5-44-16,-2-3-63 0,-1 3-60 0,3-2-54 16,-2 5-57-16</inkml:trace>
  <inkml:trace contextRef="#ctx0" brushRef="#br0" timeOffset="10456.5911">22119 10447 2895 0,'-2'0'9'0,"1"0"-3"15,-2-3 3-15,6 3 3 0,-6 0 0 0,3 0 0 16,-1 0 3-16,1 0 4 0,0 2 1 0,0-1 2 16,-2-1 0-16,2 0-6 0,2 2-2 0,-2-1 1 15,0 0-4-15,0-1-1 0,0 1-13 0,0 1 0 0,1 0-3 16,-1 1 3-16,0-1 3 0,3 3-1 0,-2 1 7 16,3 2-6-16,-3 2 6 0,2 2 1 0,1 3 4 15,-3 0 4-15,2 3 2 0,-3 0 9 0,4 2-3 0,-3 2 7 16,-1-1 2-16,2 3-1 0,0 0 6 0,-2 1-4 15,1 1 4-15,-1 1-8 0,3 1-4 0,-3 0-1 16,1 2-4-16,1 2 4 0,0 0-6 0,-1 1-3 0,1 2-1 16,1-1-2-16,-1 1 6 0,3 2 2 0,-4 0-4 15,4 1 5-15,-2 3 0 0,3-1 1 0,-1 0 2 16,0 4 3-16,0-1 4 0,-1 1-4 0,1 2-3 0,1 0 2 16,0 0-8-16,-1 0 3 0,-1 1-7 0,0-2-9 15,0 1 0-15,-3 0-11 0,3-1 14 0,-2-3-7 16,0 0 7-16,-1 0-1 0,-1 0 1 0,0-2 3 0,-1-1-2 15,-1 3 7-15,2-2-5 0,-4-1-4 0,1 2 1 16,-1-2-3-16,0 0-2 0,0-2 5 0,-1 1 1 16,-1-1-3-16,-1-2 4 0,0 1-2 0,1-2-5 0,-1 0 11 15,-3-4-6-15,2 2-2 0,-4-3-4 0,2-1 1 16,-2-2-1-16,1 0-4 0,-3-3 7 0,1-1-1 16,-2 0-6-16,-1-1 9 0,-2-1 9 0,-1-1-11 0,0 0 0 15,-4-2 8-15,-1 1-5 0,-3-1-13 0,2 1 20 16,-5-2-8-16,0 0-9 0,-4-2 15 0,-5-1 6 15,3 3 6-15,-2-3 3 0,-6-1 10 0,-1 0-6 0,-2 1 3 16,-2-4-1-16,-3 3-6 0,-4-3-9 0,-4-1-6 16,0 1-3-16,-1-1-8 0,-3-1-2 0,-1 0-2 15,1-2 6-15,-3 0-4 0,4 0 5 0,1-1-7 0,2 3 2 16,2-3 9-16,-2 0-6 0,4 1 4 0,3-1-9 16,1 1 5-16,2 0-6 0,3-2 1 0,1 1-3 15,2-3 7-15,4 2-2 0,2-2-10 0,-1 2 8 0,8-6 5 16,1 3-1-16,-2-2 7 0,5-1-2 0,1-1-9 15,4-1 2-15,0-2 5 0,5-1-5 0,0 2 0 16,-2-2 5-16,4-1-12 0,3-2 9 0,1 2-4 0,1-3 0 16,4 0 1-16,-3 2 1 0,2-5-9 0,2 3-1 15,2-2 5-15,0 2-7 0,1-5 7 0,-2 2-4 16,2-2-1-16,2 0 2 0,-1 1 5 0,-1-2-2 16,1 1-2-16,-1 1 4 0,0-1-4 0,4 2 2 0,-4-1 8 15,4 1-13-15,0-2 4 0,-2 2 1 0,0-4 1 16,1 0 1-16,1 0-4 0,-2-1 11 0,0-2-13 15,1 0 14-15,-1-4-5 0,5 1 0 0,-4-1-5 0,1-3 7 16,1-2-4-16,-1 0-5 0,-1-3 4 0,3 0 3 16,-1-1-7-16,2 1 1 0,-4 0 6 0,4 1-9 15,1-1 12-15,-1 3-1 0,1 0 0 0,1 2-12 0,-3 0 11 16,2 1-4-16,-1 2 5 0,2 2-2 0,-3-1-9 16,1-1-6-16,3 2 5 0,-3-1 4 0,-1-1-8 15,0 1 4-15,0-1-6 0,0-1 4 0,-1 0 0 0,0 2 6 16,1-4-3-16,1 1 3 0,-2-1 4 0,1 0 2 15,0 0-3-15,1 3 0 0,-1-2-1 0,-3-2 4 16,3 3-5-16,0 0 5 0,-1 1-3 0,0 2 0 0,0-1 3 16,-3 1-9-16,4 2 13 0,-3-2-6 0,1 3 7 15,-1 1-5-15,1-2-3 0,-2 1-1 0,0 1 6 0,2 0 1 16,-2 0-6-16,1 1 3 0,-1-2-5 0,0 5-1 16,0-2 4-16,2 2-1 0,0 0-2 0,0-1 1 15,-2 0-1-15,-2 1 0 0,6-1 0 0,-4-1 15 0,0-1-13 16,1 2 3-16,-1-1-2 0,3 1 4 0,-3 0 3 15,5-1-5-15,-1 2 2 0,-1-1-11 0,-2 0 9 16,3 3 7-16,-1-3-6 0,1 2 1 0,-1 0-7 0,0 0 4 16,-1-1 4-16,-2 3 0 0,3-1-1 0,1-1-4 15,-3 1 1-15,2 0 4 0,-3 0-5 0,2-1 4 16,0 0-2-16,-1 0-3 0,2-2 3 0,-3 1-5 0,5 2 3 16,-5-4-3-16,1 2 12 0,-1-1-9 0,0 0 5 15,2 2-1-15,-2-2 1 0,0 1-3 0,-2 3 4 16,2-1-4-16,-1 2-7 0,1 1 10 0,-2 2-8 0,2-1 0 15,-3 3-1-15,3-1 6 0,3 1-4 0,-3 3 1 16,0-1 3-16,2 0-10 0,-2 1 5 0,0-1 2 0,1 1 1 16,-1 0-1-16,0 0 0 0,2 0-2 0,0 0 2 15,-1 1 8-15,-1-2-5 0,0 1 5 0,2 1-4 0,-1 2 1 16,1-3 6-16,-2 4-1 0,-2-1-6 0,1 1 1 16,1 0-2-16,-2 0-7 0,2 0 4 0,-1 0-3 15,-1 0-8-15,0 1 1 0,2 0 2 0,0-1-4 16,-1 3-3-16,1-3 3 0,0 0-4 0,0 2-6 0,1-2-4 15,-1 0-10-15,0-1-20 0,0 0-14 0,0 1-28 16,0 0-33-16,2 0-30 0,-2 0-38 0,0 0-51 0,0 0-58 16,0 0-65-16</inkml:trace>
  <inkml:trace contextRef="#ctx0" brushRef="#br0" timeOffset="11135.2554">20176 10297 1109 0,'-15'12'3'0,"15"-12"19"16,0 0 4 0,0 0-9-16,0 0-11 0,0 0 11 15,0 0-1-15,0 0 29 16,0 0-1-16,20 8 3 0,-20-8 9 0,0 0 17 0,0 0-13 15,0 0 10-15,0 0 4 0,0 0-9 0,0 0-7 16,258 17-6-16,-212-16-11 0,-2 0-3 0,5 2 8 0,-3 0-4 16,4-2-4-16,-2 2 1 0,-1-2-1 0,1 3 2 15,-4-3 4-15,2 0-7 0,-3 1-7 0,0-2-5 16,0 0-5-16,0 0-3 0,1 0-1 0,-2 3-2 0,2-3-4 16,-3-3-4-16,0 3-5 0,0 0 4 0,0-2-8 15,-3 0 1-15,0 2 0 0,-2-4-8 0,2 2 0 16,-3 0-2-16,0-1 8 0,2 2-6 0,-5-2 1 0,1 3 7 15,2-2-10-15,-2 2 11 0,-1-3 3 0,3 3 7 16,-3 0-5-16,-1 0 5 0,4 0 4 0,1 0-9 16,-3 0 6-16,1 3-2 0,-1-3-3 0,-2 1-2 0,3 0-2 15,-3-1-2-15,-2 0-1 0,-3 2 8 0,1-1-6 16,-6-1 0-16,0 0-2 0,-3 0-2 0,-3 0 7 16,0 0-2-16,-5-1-2 0,-2-1-3 0,1 2 2 15,-2 0 4-15,-1 0 0 0,1 0 0 0,-3 0-5 16,2-1 2-16,1 1-1 0,-1 0-2 0,1-1 2 15,-3 2-3-15,2-1-2 0,-1 0 2 0,0 0 2 0,-2 1 6 16,0-1-4-16,-1 2 2 0,1-2 2 0,-3 1 1 16,0-1 2-16,0 0-1 0,0-1 3 0,0 2-2 0,0-1 3 15,0 0 5-15,-1-1-7 0,1 1 4 0,0 0-3 16,-2 0-1-16,0 0-4 0,2-2-9 0,-3 2-14 16,2 2-48-16,-4 0-65 0,-2-2-107 0</inkml:trace>
  <inkml:trace contextRef="#ctx0" brushRef="#br0" timeOffset="11624.857">22404 9794 1919 0,'-4'-5'-2'0,"-2"-2"-1"16,1 1 8-16,-1-2 1 0,0 3 1 0,-4 2 6 16,1 0 8-16,-5 1 6 0,-1 2 8 0,-4 2 3 0,-1 1 0 15,-7 2 5-15,1 2 5 0,-5 3 6 0,-3 1-1 16,-3 2 4-16,-3 4 3 0,2 3 14 0,-4 1-6 16,1 4 2-16,-3 1 7 0,-1 5-8 0,2 1-1 15,-2 1-9-15,0 3-3 0,0 2-10 0,0-1 1 0,0 1-9 16,2 0-3-16,0-1-3 0,4 1 1 0,1-1 6 15,1 0-1-15,0 1-5 0,3-1-3 0,3 1 3 16,1-2-5-16,3 2-5 0,0-4-4 0,6 4-12 0,-1-2 0 16,5-3-1-16,-1-2 0 0,4 1-7 0,1-3-4 15,2-3 7-15,2-4-2 0,-1-2-10 0,4-1-22 16,0-5-29-16,-3-2-45 0,2-2-70 0,1-3-113 0,-1-3-128 16</inkml:trace>
  <inkml:trace contextRef="#ctx0" brushRef="#br0" timeOffset="11908.0436">21044 10564 1777 0,'2'3'-5'0,"-2"-2"4"0,0-1-5 0,2 0 5 16,-4 3-2-16,2-1 2 0,-2 5 1 0,-1 0 4 15,2 2 9-15,-4 0-1 0,0 3 8 0,0 2 0 0,-1 2 6 16,1 2-1-16,-1 4 9 0,1 0 0 0,2-1 3 15,0 5 6-15,1-3 8 0,4 0 5 0,1-3 6 16,3 2 10-16,2-2 3 0,3-4 8 0,2 1-4 0,3 0-5 16,1-3 0-16,4 0-3 0,2-2-9 0,-2-3 1 15,4 0-9-15,2-2-12 0,0-2-1 0,-2 0-1 16,2-5-7-16,-3 0-5 0,1 0-4 0,1-2-11 0,-3-1-5 16,1-2 1-16,-3-2-8 0,2-1-20 0,-1-3-50 15,2-3-48-15,-2-3-56 0,0 0-59 0,2-3-52 16,-5-1-72-16</inkml:trace>
  <inkml:trace contextRef="#ctx0" brushRef="#br0" timeOffset="12479.7927">23466 10006 3112 0,'3'-5'13'0,"-1"1"12"0,-2 0 23 0,5-6 6 16,-4 5 13-16,-1 0 3 0,0 3 19 0,0-1 16 16,2 3 5-16,0 0-3 0,-2 0-22 0,0 0-12 0,-2 0-13 15,2 4-5-15,-2-3-15 0,2 6-18 0,0 0-18 16,0 6-7-16,0 1-2 0,-1 10 10 0,1 1 3 15,0 6-8-15,0 3 0 0,0 2 2 0,1 3 1 0,-1-3 2 16,6 2 0-16,-3-4-5 0,2-2 4 0,3-6 9 16,0-1-13-16,1-2-21 0,3-5-38 0,-3-6-48 0,4 1-55 15,-4-6-72-15,5-5-102 0,-3 0-116 0</inkml:trace>
  <inkml:trace contextRef="#ctx0" brushRef="#br0" timeOffset="12759.1142">24011 10071 2907 0,'0'1'4'0,"2"1"1"0,-4-1 4 0,7-1-3 0,-5 2-2 15,0 3 5-15,-2-1 11 0,1 2 7 16,-1 1 6-16,2 0 7 0,0 4-1 0,-1-1 2 0,1 3 5 16,1-1-6-16,2 3-10 0,1-1-6 0,2 1-11 15,3-1 6-15,1 2-2 0,0-3 10 0,2-1-6 16,-1-2 2-16,3 1-1 0,1-2 3 0,-4-3 8 0,1-3-8 15,-1 1 8-15,0-1 3 0,0-3 19 0,-3-3 5 16,0 1 4-16,0-1-1 0,-3-4-10 0,1 2-3 16,-3-4-15-16,1 1-11 0,-1-2-25 0,-3-3-30 0,1 1-19 15,-1-3-22-15,-1 1-10 0,-4-3-27 0,3 2-16 16,-2-2-33-16,0 1-25 0,-2 0-24 0,1 0-35 16,1-1-38-16,2 0-58 0,2 3-39 0</inkml:trace>
  <inkml:trace contextRef="#ctx0" brushRef="#br0" timeOffset="13056.304">24531 9956 1338 0,'17'4'13'0,"-2"-1"28"0,-1-1 25 15,-4 0 20-15,-4-2 19 0,-1 0 8 0,-2 1 27 16,1-1 13-16,0 3 8 0,-4-2-9 0,0 0-7 16,1 4-12-16,-1 0-12 0,0 0 0 0,0 0-15 0,0 2-2 15,0 0-21-15,2 0-17 0,-1 3-17 0,1 0-4 16,0-1-10-16,-1 1-8 0,2-1-13 0,2 1-10 15,-2 0 4-15,1-1 0 0,3-1 3 0,-2 1-11 0,3-2 6 16,-2 0 0-16,4-1 2 0,-4-1 6 0,2-1-2 16,0-1-1-16,4 0-3 0,-4-2 11 0,2 1-1 15,-1-2-4-15,1 0 13 0,0-2 2 0,-1 1 1 0,-3-2 6 16,2 0-1-16,-3 1 5 0,1-2-3 0,0 0 2 16,-3-1-11-16,1 1-10 0,-1-4-5 0,-1 1-11 15,-1 1-4-15,-1-2-25 0,0 0-11 0,2-1-23 0,-4 0-27 16,2-1-26-16,0 0-30 0,0 3-36 0,0-3-53 15,0 3-37-15,0 0-58 0,0 0-57 0</inkml:trace>
  <inkml:trace contextRef="#ctx0" brushRef="#br0" timeOffset="13407.1385">25167 10014 935 0,'14'3'16'0,"-1"-1"29"15,-4-2 20-15,0 2 35 0,-4-2 34 0,2 0 51 16,-6-2 48-16,-1 2 42 0,3 0 16 0,-3 0-1 0,0 0 4 15,-1-1-15-15,2 2-24 0,-2-1-46 0,2 0-46 16,-4 0-45-16,3 0-31 0,0 0-33 0,0 2-20 16,-1-1-24-16,1 0-8 0,0 0-17 0,0 1 2 15,0 3 1-15,0-2 4 0,-2 3 0 0,0 1-5 0,-1 2 13 16,3 0-10-16,0 2 12 0,0 2 0 0,2-3-1 16,3 1-1-16,-2 0 3 0,5 0 1 0,1 0-8 15,2-2 9-15,2-1 2 0,4 0-1 0,2 0-9 16,-1-3 3-16,2-1 3 0,-1 1 4 0,2-2-5 0,-3-3 1 15,0 0 4-15,-1 0-6 0,-2-1 9 0,-3-1-4 16,1 1-2-16,-1-3 0 0,-4 0 6 0,-1-1-5 16,-1 2-3-16,-1-2-4 0,1-1 6 0,-3 0-4 15,-1-3-4-15,-1 2-2 0,-1-2-4 0,0 1-5 16,-1 0-6-16,-1-1-10 0,-1 4-9 0,-3-3-17 0,1 4-16 16,0 0-27-16,-1-1-24 0,1 1-22 0,-4 2-44 15,4 0-26-15,0-1-40 0,1 2-39 0,0-2-44 16,1 2-37-16</inkml:trace>
  <inkml:trace contextRef="#ctx0" brushRef="#br0" timeOffset="14639.5376">25943 10036 1765 0,'9'2'38'0,"1"-4"48"0,-1 0 34 15,-3-1 26-15,-1 3 27 0,0-2 24 0,-3-1 21 16,-1 3 16-16,3-3-22 0,-3 3-41 0,-1-1-32 15,2 0-23-15,-1 1-29 0,-1 1-23 0,0 0-21 16,3-1-19-16,-3 1-17 0,2 1-6 0,-1 0-7 0,-1 1-4 16,3 2 9-16,-1 2-7 0,4-2-2 0,-2 3 8 15,1 1-1-15,-1 0 3 0,5 2 2 0,0-2 1 16,-3 0-5-16,6-1 4 0,-4-1 9 0,4 2-7 16,-2-4 2-16,0 0-3 0,1 0 5 0,-2-3 5 0,-1 0-2 15,0-2 5-15,-1 0-8 0,0-2 2 0,-2-2 1 0,2 1 2 16,-3-1 0-16,-2-1-4 0,5-1 0 15,-6 1-4-15,5-2-3 0,-3-2 9 0,0 4-6 16,-3-2-8-16,2 0-5 0,1 0-13 0,-1 0-8 0,-1-1-5 16,1 1-3-16,-2 0-15 0,2 1-7 0,-2 0-4 15,1-2-4-15,1 5-4 0,1-1-13 0,-3 2-7 16,4-1-19-16,1 0-16 0,-2-1-18 0,4 3-16 16,-1-1-22-16,3 0-7 0,1 0-10 0,3-1-16 15,3 3 0-15,-2 0 11 0,3 0 7 0,5 0 20 0,-1 0 22 16,1 0 21-16,3 3 33 0,2-3 24 0,1 1 28 15,-1-1 14-15,1 1 21 0,0-2 7 0,-1 1 9 16,0-1 2-16,-1-2 2 0,-2 3 24 0,0 0 9 16,-3-3 15-16,-3 3 26 0,-2 0 17 0,0-1 22 0,-2-2 29 15,-3 2 20-15,-1 1 8 0,-4-1 21 0,-1-2 2 16,3 1-1-16,-4 2 0 0,-2-2-15 0,0 2-21 16,-1 0-20-16,-1 0-25 0,0 0-31 0,2 0-22 15,-1 2-30-15,-2 0-15 0,1-2-10 0,1 3-9 16,-1-1-2-16,0 1-1 0,2 1-3 0,0-1 0 0,-1-1 4 15,4 3 1-15,-1 0-2 0,1 1-2 0,2 0-1 16,1-1 6-16,2 2-2 0,0-1 1 0,3 0 5 0,1-1-1 16,2 0 0-16,-1 1 8 0,3-2-2 0,3-1-6 15,-3 0 5-15,3-1 3 0,-2-1-2 0,1 1-1 16,-2-1-5-16,2-1-3 0,-3 0 2 0,-2-1 1 0,-2-1-5 16,-1 1 4-16,-4 0-7 0,-1-2 5 0,-1 0 9 15,-2-1-4-15,-2 1-5 0,1 1 3 0,-1-2-3 16,0-1 0-16,-1 1 5 0,-1 0-5 0,2 3-10 15,-1-3 6-15,1 1 4 0,-2-1-6 0,2 2 3 0,-1-1 0 16,1 3-7-16,-1 0 4 0,1-2 3 0,-2 2-2 16,2 0-4-16,-1 2 1 0,-1-2-4 0,3 2 3 15,-1 1 0-15,-1-3-2 0,1 3 0 0,1-1-1 0,0 2 5 16,4-1-10-16,-1 1 2 0,3 0-15 0,-1 1-3 16,5-1-8-16,1 1-11 0,1-1-3 0,2 1-14 15,2-2 3-15,1 1-16 0,2 0 2 0,0-4-14 0,1 1-5 16,0-1 2-16,1 1-17 0,-2-1-12 0,2-1-1 15,-2 1 1-15,0-1-6 0,-3 1 1 0,0-3 10 16,-2 2 4-16,-2-1 19 0,-3-1 20 0,-4 1 13 0,0-1 25 16,-3 0 14-16,-2 0 30 0,-1 1 29 0,-2-1 26 15,0 1 20-15,0 0 12 0,-2 1 12 0,-1-1 4 16,1 0 1-16,2 2-10 0,-1-3-20 0,-1 3-24 0,1 0-14 16,-1 0-12-16,0 0-17 0,2 3-7 0,0-3-8 0,-1 2 2 15,-1 0-7-15,2-1 4 0,2 3-3 16,-1 1-1-16,1-1 4 0,0-1-6 0,1 2 5 0,0 0-9 15,4 0 0-15,0 0-7 0,1 0 1 0,2-1-4 16,2-1-6-16,1 2-5 0,1-3-11 0,0 2-1 16,2-1-20-16,0-3-11 0,1 2-10 0,1-2-2 0,-1 1-6 15,2-1-6-15,0 0 1 0,1-1 12 0,0 2 17 16,0-4 18-16,-1 3 14 0,-1 0 6 0,-3-3 20 16,0 3 19-16,-3-4 13 0,-2 3 10 0,-4-3 27 15,0 4 30-15,-1-5 20 0,-4 5 14 0,1-2 9 0,-2 0 6 16,0-1 14-16,0 2-3 0,0 0-19 0,1-2-27 15,-1 0-16-15,2 2-16 0,-2-2-13 0,0 1-14 16,2-2-17-16,-2 3-12 0,1-2-3 0,-1 3-1 0,0-3-8 16,0 2 4-16,2 1-7 0,-2-3 1 0,0 3-3 0,2 0-4 15,-1 0-2-15,-1 0 0 0,0 0-7 16,2 3 2-16,-2-3 1 0,1 1 2 0,1 2 4 0,1 0 6 16,0 1 2-16,3 2-4 0,2-2 12 0,0 1-3 15,6 2 3-15,1-2 1 0,2 2-3 0,2-2-3 16,3 0-3-16,2 0 7 0,-3-1-4 0,4-1 0 0,-3 0-4 15,-2-2 8-15,0 0-4 0,-2-2 4 0,-3 0 2 16,2-2-1-16,-4 3 8 0,-2-4 0 0,-2 3 13 16,-2-2 0-16,-1 1 16 0,0-1 13 0,-4 1 12 15,1 0 8-15,-3 2 0 0,0-3 2 0,0 3-9 0,0-1-9 16,0 1-10-16,0 0-11 0,0 0-16 0,0-1-18 16,0-1-18-16,0 2-37 0,0 0-47 0,-2-1-61 0,1 0-102 15</inkml:trace>
  <inkml:trace contextRef="#ctx0" brushRef="#br0" timeOffset="15066.7896">23611 10618 1908 0,'3'3'4'16,"-1"-1"-2"-16,1-1 9 0,2-2 12 0,4 2 9 16,-1-1 0-16,4 1 20 0,5 0 22 0,4-1 15 15,7 2 27-15,9-2 5 0,5 0 9 0,10 0 11 0,8 0 16 16,10 1 2-16,4-1 1 0,11 1 11 0,7 0-25 16,12 3-4-16,5 0-20 0,10 0-20 0,6 0-14 15,7 0-20-15,9 0-26 0,9-1-26 0,7 1-4 0,2-2-9 16,-1 2-1-16,-1-3 4 0,-2 2-6 0,-5 2-1 15,-8 0-29-15,-9 2-42 0,-13-3-61 0,-12 1-78 16,-9-2-83-16,-10 1-125 0</inkml:trace>
  <inkml:trace contextRef="#ctx0" brushRef="#br0" timeOffset="15590.6408">25704 11651 3470 0,'-2'-4'11'0,"-5"0"12"16,2-2 15-16,3-1 2 0,-4 3 1 0,4 1 4 16,-2 1 5-16,4-1 6 0,-2 3-11 0,4 0-15 0,-2 0-10 15,3 0-9-15,0 0-1 0,3 3-2 0,3-2-5 16,4 0-8-16,2-1 3 0,4 3 4 0,1 0-7 16,5-2 7-16,1 4-4 0,4-2 4 0,-2-2-7 0,2 1 0 15,-1-2-8-15,-2 0-8 0,-1-2 4 0,-2-2-6 16,-2-1 4-16,-3 1-3 0,-2 0 6 0,-2-4 1 15,-3 0 7-15,-2-1 3 0,-2 1 0 0,-2-4 9 0,-1 3-6 16,-4-1-4-16,-1-2-2 0,-4 1 0 16,-1 1-4-16,49-1 1 0,-53 1 2 0,-1 2-2 0,1 0-2 15,-4 0 5-15,4 7 2 0,-2-3-4 0,0 4 4 16,-49 0 6-16,50 4-10 0,2 2 1 0,-3 2 9 16,3 3 0-16,-3 2-6 0,3 0 6 0,1 3 0 0,0 3-2 0,2 0 9 15,0 1-7-15,2-1-2 0,3 4 1 16,2-5 5-16,1 4-1 0,0-3-4 0,4-2-2 15,-1 3 0-15,3-6-8 0,1-2-25 0,0 0-23 16,0-2-37-16,1-4-33 0,2-1-36 0,0-4-43 0,-2 2-33 16,3-3-32-16,-3 0-29 0,2-3-24 0,-1 1-11 15</inkml:trace>
  <inkml:trace contextRef="#ctx0" brushRef="#br0" timeOffset="16379.7079">26231 11679 1853 0,'8'-9'34'0,"1"-1"25"0,-5 2 20 16,1 2 17-16,0 1 11 0,-2 2 8 0,-1 0 6 0,1 3-4 15,-1 0-23-15,0 0-22 0,0 0-15 0,0 2-11 16,-1 0-1-16,-1 1 2 0,4 2 5 0,-1-2 10 16,0 5-8-16,0-2-4 0,2 1-6 0,2 2-6 15,0-1-6-15,1 1-7 0,0-1-11 0,1 3-10 16,-4-5-2-16,3 1 0 0,0-1 4 0,0-2 0 0,-2 3-4 16,2-5-4-16,-2 1 0 0,1-3 6 0,-1 0 2 15,0 0 6-15,-1 0 12 0,0-1-3 0,0-4 9 16,2 2-3-16,-2-2-1 0,0 1 2 0,0-2 0 0,0 1-9 15,-1-1-13-15,4 0 1 0,-3 1-9 0,-1 1 4 16,3 2 4-16,-4-1-4 0,0 0-4 0,3 3-1 16,-3-1 0-16,1 1-2 0,1 0 10 0,-2-3-7 0,2 3-6 15,-1 3 0-15,0-3 5 0,1 1 3 0,0-1-5 16,-1 4 4-16,-1-1-2 0,0 0-1 0,0-1 1 16,2 3 2-16,-2-2-1 0,2 0 0 0,-1 0 2 0,-2 0 0 15,4 0-3-15,-4-1 3 0,3 1 3 0,0-3 4 16,1 3-6-16,-2-3 1 0,3 1 3 0,-1-2-1 15,-1-2-7-15,3 3 10 0,-2-4-6 0,2 0-4 16,-1 0 3-16,0 0 5 0,-1 0-5 0,-1-1 5 0,2 1-4 16,-1-1-4-16,-1 1 6 0,2 0 2 15,-3-1-5-15,1 2-3 0,-2 2-2 0,-2-2-4 16,3 3 7-16,-3-1 0 0,-1 2-7 0,3-1 4 0,-1 4-1 16,-2 0 1-16,4 1 3 0,-2 2 1 0,1 1-1 15,0 2-3-15,1 2 5 0,-3 1-1 0,4 2-1 16,-3-1 1-16,2 5-2 0,-2 1-4 0,2-1 3 0,1 2 1 15,-2 0 1-15,2 3-3 0,-2-2 1 0,2 1-1 16,-2 0 5-16,5 1 11 0,-2 0-5 0,2 1-3 0,0 0-4 16,2 0 1-16,-1 1 8 0,1-1-2 15,2-1-3-15,-1-2-6 0,-1-1 3 0,1-4 3 0,-1-2 0 16,-2-5 0-16,-1 0-5 0,-1-4 4 0,-2-3 0 16,-3-1 2-16,1-2 3 0,0-2-2 0,-2-1-1 15,-2-3 3-15,0 0 5 0,-1-3-2 0,1 0 17 0,-4-2 14 16,-3-2 7-16,3-1 7 0,-4-1 14 15,-1-1-3-15,0-1-3 0,0 0 5 0,-2-4-23 0,2 1-14 16,-3-2-6-16,1-2-9 0,2-2-9 0,3 1 1 16,-3-3-2-16,5-2-7 0,3-2 9 0,-1 1-10 15,4-5 2-15,4 1-3 0,2-5-2 0,2 2 0 0,3 1 9 16,0 3-4-16,3 0-5 0,2 3 1 0,0 4-2 16,-2 5 4-16,1 3-4 0,0 5 2 0,-2 3-15 0,-1 2 9 15,-2 4 2-15,1 2 1 0,-2-1-1 0,-1 4 1 16,0 3 1-16,-1-2-4 0,0 3 5 0,1 3 2 15,-1 0-4-15,-1 3 4 0,2 2-1 0,-5 2 4 16,2 6 2-16,-4 0 0 0,-1 1 1 0,-1 1-6 16,-6 2 6-16,1 1 0 0,-2-3 2 0,0-1-8 15,0 0-2-15,-6-1-16 0,6-3-30 0,-5-1-27 16,1-2-39-16,2-3-36 0,0-2-36 0,0 0-51 0,2-5-60 16,2-1-67-16,-2-3-63 0</inkml:trace>
  <inkml:trace contextRef="#ctx0" brushRef="#br0" timeOffset="16946.7139">26727 11060 1908 0,'-41'-30'12'0,"-4"4"16"0,-2-2 25 0,-3 3 22 16,-1 0 16-16,-3 6 25 0,0 2 18 0,-2 6 13 15,3 0-7-15,-1 4-2 0,2 4-23 0,2 5-16 16,-3 2-12-16,3 4-17 0,-2 5-16 0,1 3-10 16,-2 2 6-16,-1 6-11 0,0 2 1 0,3 5 6 0,-1 2 9 15,2 3-5-15,5 2 14 0,2 3 3 0,1 3-11 16,4 3 2-16,3 3-9 0,2 0-7 0,6 3-14 15,0 1-4-15,5 2-13 0,6 2-14 0,2 3 3 0,5-1-2 16,5 1 1-16,6 1 2 0,6 0 8 0,5 2-8 16,9 2 4-16,6-3 7 0,7 4-1 0,6 3-1 15,8-2-2-15,7 1-2 0,5-1-4 0,4-2 6 0,7-3-3 16,1-2-2-16,6-7 2 0,-1-4-1 0,4-6 5 16,2 0 0-16,0-9-3 0,1-3-1 0,2-3-5 15,1-3 4-15,-1-1 1 0,2-1-4 0,-2-7 1 16,-3 0-2-16,1-1-12 0,-1-5-12 0,-1-5-9 15,-2-3-10-15,3-3-8 0,0-5-5 0,-2-5-10 16,-5-2-7-16,1-7 4 0,-7-5 10 0,-3-5 9 0,-3-5 4 16,-5-4-3-16,-6-7 13 0,-6-8 8 0,-5-2 0 15,-3-5 12-15,-7-5 6 0,-8-6 3 0,-9-3 6 0,-6-5-2 16,-12 0-5-16,-6 2 3 0,-11-2 5 16,-11 2 7-16,-8 0 11 0,-9 0 10 0,-12 6 10 15,-12-1 15-15,-11 2 7 0,-10 2 8 0,-9 2 0 0,-5 3-16 16,-5 2-5-16,-4 6-16 0,0 4-13 0,2 6-24 15,3 4-31-15,1 4-46 0,6 7-46 0,2 6-51 16,0 3-67-16,4 7-75 0,4 2-92 0</inkml:trace>
  <inkml:trace contextRef="#ctx0" brushRef="#br0" timeOffset="18681.9467">28295 11434 2141 0,'3'1'-2'16,"0"-1"2"-16,-3-1 2 0,2 1-6 0,-2 0 0 16,0 1-1-16,2 0 0 0,-2 2 4 0,0-3-1 0,1 4 1 15,-1-1-2-15,0 2 14 0,0 0 6 0,3 4 13 16,-3 2 3-16,1 1 6 0,1 4 10 0,1 1 11 15,0 2 3-15,2 1-12 0,0 4-2 0,2-2-11 0,2 2-2 16,0-2-10-16,-1 1-5 0,3-2-17 0,-1-1 0 16,1-1 2-16,-2-3 1 0,4 0-5 0,-3-3-1 15,0-1 2-15,-2-3-4 0,0-2 7 0,-1-3-2 0,0 1 5 16,1-2-6-16,-1-2 7 0,-1-1 2 0,3 0-3 0,1-1 3 16,1-2-4-16,0 0 4 0,0-2-4 15,2-2 7-15,-2 1 1 0,-1-3 11 0,0-2 16 0,-2 2 24 16,-1-4 10-16,-4-2 7 0,0 1 6 0,-4-6 0 15,-1 4-7-15,0-4-9 0,-3-2-17 0,-1 0-16 16,1-3-12-16,-2 1 11 0,0-1 0 0,-1 3 13 0,2 2 6 16,-2 1 5-16,2 1 7 0,4 5-6 0,-1 2-6 15,1 5-20-15,-1-1-8 0,3 4-23 0,0 1-4 16,2 2-11-16,-2 0-4 0,1 2-4 0,-1 0 7 0,2 1-4 16,-2 2 6-16,3 0 1 0,-1 2 3 0,1 1 0 15,0 1 2-15,-1 3-1 0,2-2-6 0,-1 4-3 16,-1-1-23-16,1-2-24 0,-3 1-30 0,2 0-41 0,-2 1-62 15,3-4-66-15,0 3-84 0,-1-4-83 0</inkml:trace>
  <inkml:trace contextRef="#ctx0" brushRef="#br0" timeOffset="18995.3923">28842 11454 2198 0,'1'-11'17'0,"-1"2"18"0,0 0 11 0,0 0 10 15,-1 1 13-15,-1 1 17 0,-1 3 10 0,3 0 8 16,-2 3-13-16,2 1-12 0,0 0-19 0,0 0-12 16,0 1-9-16,0 2-18 0,0-2-10 0,2 3-10 0,-2 0-5 15,2 5-5-15,-1-1 9 0,2 4 4 0,-1-1-5 16,1 4-2-16,0 1 4 0,2 4-2 0,1-2 2 16,-3 2-1-16,2 1 0 0,0 0-3 0,0 1 1 0,2 1 1 15,-2-1-4-15,0-1 5 0,1 3-1 0,-1-2-5 16,-2 2 0-16,3-2 4 0,-1 0-1 0,-2 0 2 15,-1-2-4-15,1-1-1 0,-3-3 2 0,0 0 4 16,-1-3-2-16,-1-2 1 0,-3-2 14 0,2 0 15 16,-5-4 7-16,2 2 4 0,-2-3 3 0,0 0 3 0,-1-2-3 15,-1-2-1-15,2 2-15 0,-4-2-27 0,2 0-36 16,2-2-46-16,0-3-67 0,1 4-93 0,2-6-80 16</inkml:trace>
  <inkml:trace contextRef="#ctx0" brushRef="#br0" timeOffset="19438.1578">29137 11639 1646 0,'3'-4'32'0,"1"-1"29"16,-3 1 25-16,2 1 30 0,-1 1 9 0,-2-1 6 16,0 3-1-16,0 0-1 0,-3 0-34 0,3 0-24 15,-3 3-28-15,-2-1-31 0,0 3-9 0,-1 0-8 16,-4 1 5-16,4 2-1 0,-2 0-1 0,-3 1-3 15,6 3-1-15,-1 0 3 0,-2 0 3 0,5 1-3 0,-1-1-2 16,2 2-1-16,2 1 2 0,0-2 6 0,4 0-5 16,1 1 3-16,3 1-8 0,0-1 10 0,4 1-8 15,0-2 1-15,2 3 3 0,0-1-7 0,2-1 6 16,0 1-1-16,-1-1 1 0,1-1-3 0,0 2 9 16,-2-1-2-16,2-1-1 0,-3 0 2 0,0-1-1 0,-1 4-2 15,1-3 4-15,-1-1-2 0,-1 1-1 0,-1 0-1 16,1 0 4-16,-5 2-2 0,4-3 0 0,-1-1-1 15,-3 0 2-15,1 1-2 0,-1-3-2 0,-2 2 7 16,0-5-5-16,-1 2 3 0,0-1 1 0,0-2 9 16,-3 0 18-16,0-1 17 0,-1-1 17 0,-2-1 23 0,-2 0 10 15,-1-1-2-15,-2-1 6 0,-2 0 1 0,-2-1-10 16,-1 1-13-16,-4-2-23 0,2-3-22 0,-5 2-7 16,2 0 2-16,0-3-2 0,-1 0-7 0,1-1-7 15,1-1 4-15,4 2 5 0,-1-1-2 0,4-1-8 0,4 0-15 16,0 0-26-16,3-1-28 0,1-3-42 0,7-1-57 15,1 1-47-15,0-7-47 0,6 0-63 0,0-1-66 16,1-2-54-16</inkml:trace>
  <inkml:trace contextRef="#ctx0" brushRef="#br0" timeOffset="21353.9311">20151 11555 1700 0,'3'0'17'0,"-3"0"16"0,4-1 14 15,-4-2 10-15,0 2 9 0,0-1 8 0,1 2-1 16,-2 0 4-16,-3 0-16 0,1-1-14 0,2 1-12 0,-1 0-12 15,0 1-11-15,-1-1-5 0,-1 2 2 0,1-1-5 16,-2 2-5-16,2-2 1 0,-1 4-6 0,0-5 2 16,-1 5 5-16,0-2-1 0,2 0-5 0,0 1 2 0,0-2 4 15,1 1-1-15,1 2 10 0,-3-3 12 0,3 0-1 16,-1 1 18-16,0-2 15 0,-1 1 11 0,2-1 10 16,-7 3 6-16,7-3 3 0,-7 2-4 0,-1 1-3 0,-1 1-7 15,-1 0-6-15,-2 0-10 0,-3 1-9 0,-2 0-1 16,0-2-4-16,-1 3-6 0,0-2 1 0,-2 2-2 15,2-1-2-15,2-2-7 0,-4 0 6 0,4 3 3 0,-1-2 3 16,4-1 5-16,-3 1-2 0,1-1 4 0,3-2 5 16,-1 0 8-16,-2 1-3 0,5-2-12 0,-3-1-1 15,0 3-1-15,-2-1-3 0,3-2-7 0,-4 0-5 16,-1 2-6-16,1 0 2 0,-1-2 3 0,0 2-5 0,-1-2-7 16,1 2 2-16,0-1-1 0,0 2-4 0,2-3-1 15,1 3-3-15,0-1-4 0,0 1-1 0,0 0 4 0,2-1-1 16,0 0-4-16,1 0 4 0,-2-2 9 0,3 3-11 15,1 0 14-15,-2-1-6 0,2-1 3 0,1 2 6 16,0-3-2-16,1 3 0 0,0-2-8 0,-2-1 12 0,2 1-7 16,0-1 1-16,2 0-4 0,-5 0-8 0,3 2 4 15,0-1-3-15,2 1-1 0,-3 1-2 0,-1-2-3 16,2 2 4-16,-1 0-1 0,1 0 6 0,0-1-7 16,-2 1 1-16,-1-2 2 0,3 2 1 0,0-1-4 0,-1 1-1 15,-1 0 6-15,2-2-8 0,-1 1 9 0,0 1-3 16,-3 1-2-16,2-1 1 0,-2-2 3 0,-1 3 0 0,0-1-1 15,0 2 5-15,-3-4-9 0,3 2 7 0,-4 1 2 16,1-3 1-16,-1 2-3 0,-1-1 3 0,-1 1-4 0,1 1-6 16,-2 1 10-16,-2-5-6 0,2 4 3 0,1-1-5 15,-3-2 5-15,0 2-10 0,2-2 5 0,-2-1 7 16,0 3-5-16,2-1-1 0,-1-2-2 0,-1 2 4 16,2 1-1-16,2-2 8 0,-2 1 0 0,-4 1-2 0,6-2-3 15,-2 2 5-15,0-3 0 0,0 1-4 0,2-1-1 16,-2 1-4-16,2-1 3 0,-3-1-4 0,5 1 6 15,-3 0-2-15,2 0-1 0,-2 0 0 0,2 0 4 0,-3 0-7 16,3 0-5-16,3 1 5 0,-5-1-5 0,5 2 3 16,-5-1 0-16,3 2 4 0,2-2-3 0,-3 0 4 15,2 1 0-15,-2-2-4 0,2 0 6 0,2 2-2 0,-4-2-3 16,4 0-2-16,-2 0 4 0,1 2 0 0,1-2 1 16,-1 1 0-16,0 0-3 0,1-1 0 0,-3 0 2 15,3 2-2-15,0-2-2 0,0 0 1 0,-3 0-3 0,3 0 6 16,-1 0-4-16,0 0 4 0,3-2 3 0,-3 2-3 15,1 0 1-15,-3-2 2 0,3 0-5 0,-4 2 0 16,4-2 2-16,-1 0-2 0,0 1-7 0,0-1 9 0,0 0-7 16,1-1 0-16,-3 2 5 0,3 0 1 0,-2-2-3 15,2 2 1-15,-3-2 1 0,3 3-4 0,-4-2 4 16,4-1 2-16,-1 2 5 0,-2-1-11 0,-1 2 6 0,3-2-4 16,-3-1 2-16,-1 2 4 0,1 1 3 0,-4-4-6 15,0 4-2-15,1-2 1 0,-2 0 0 0,1-1 3 16,-1 1-1-16,0 0-6 0,-1-3 4 0,0 4-1 0,-1-1-4 15,-1 1 8-15,2-3 0 0,-3 3-6 0,1-2 3 16,-2 1 2-16,2-1-6 0,-2 0 11 0,2-1-3 16,0-1-4-16,-4 1-6 0,2 0 5 0,2 0 1 0,-1 0 1 15,0 0-1-15,-3-1-3 0,2 1 0 0,1 0-2 16,0-1 6-16,0 0 3 0,1-1-3 0,-1 1-1 16,0-1-3-16,3 0 5 0,1 0 3 0,-1-1-4 0,1 0-1 15,0 1 2-15,3-2-4 0,0 3 1 0,2-2 4 16,-1 3-6-16,3-1 6 0,0 1-1 0,1 0 1 15,2 3-3-15,0-3 0 0,2 0 4 0,1 1-6 16,0-1-1-16,0 2-19 0,1-1-12 0,1 0-14 0,2 3-13 16,1-2-19-16,-2 2-29 0,3 0-32 0,-2-3-36 15,5 3-39-15,0-1-46 0,0-2-68 0,0 1-81 16</inkml:trace>
  <inkml:trace contextRef="#ctx0" brushRef="#br0" timeOffset="21915.0431">16659 11280 2108 0,'5'-3'26'0,"-1"3"6"15,-1-1 12-15,-2-3-6 0,-1 4 3 0,0-1 0 16,0-1 5-16,0 2 7 0,-1 2-22 0,1-1-6 0,-2-1-3 15,1 3 5-15,-3 2-1 0,1 0-1 0,-2 4 2 16,-4 1 1-16,1 0 9 0,-2 5 12 0,-3-1-5 16,0 1 4-16,-4-1-1 0,-1 3 9 0,-1-1-9 0,0 1-3 15,-3-2-20-15,0-1-4 0,-3 3-7 0,-1-5 9 16,1 1 7-16,-2-2 6 0,0-3 2 0,0 0 6 16,2-2 12-16,1-1-4 0,3-1 5 0,1-1-16 15,1-1-11-15,3 0-7 0,1-1-5 0,2-1-9 0,2 0-8 16,1 0 5-16,1 0-8 0,2 0 4 0,0 0 6 15,4 0-9-15,-2 0 2 0,2 0 0 0,1 0-2 16,0 0-5-16,1 3 2 0,-1-2-5 0,2 0 3 16,-1 2 0-16,-1 0 7 0,0 1-9 0,1-2 3 0,-1 4 9 15,1-1-6-15,-4-4 6 0,5 4-6 0,-1 1 2 16,-1-3-9-16,0 3 13 0,2-3-1 0,0 0-5 16,0 3 4-16,0-2 1 0,0 1 6 0,2 3 3 0,1-1 7 15,2 0 0-15,1 5 2 0,2-1 2 0,2 2 2 16,2 0 1-16,2 4-6 0,5-1-3 0,1 2-2 15,3 1 4-15,2 0-5 0,4 0-5 0,1-1-4 0,0 1 0 16,1 0 0-16,1 0 0 0,0-2-3 0,-1 0-7 16,1-2 4-16,-4-1-3 0,2 3 23 0,-4-5-18 15,-1-1 3-15,-2-1 0 0,-6-2 1 0,0 0 0 0,-4-3 1 16,-5-2 0-16,-1-2-16 0,-4 2 17 0,-1-3 1 16,0 0-6-16,-2 2-12 0,0-4 1 0,-4 2-23 0,3 0-23 15,-4 0-35-15,2 0-45 0,-2-3-54 0,1 3-51 16,-8-2-57-16,2-1-75 0,-3 0-56 0</inkml:trace>
  <inkml:trace contextRef="#ctx0" brushRef="#br0" timeOffset="22806.1789">10321 10314 1820 0,'0'0'9'0,"0"0"27"0,0-3 26 16,3 2 16-16,-3 0 15 0,0 2 18 0,0-1 14 15,0 0 13-15,0 1-13 0,0 0-26 0,0 1-27 0,0-2-12 16,0 0-19-16,0 0-20 0,0 3-15 0,0-2-9 16,0 2 5-16,2-1-4 0,0 1 5 0,-2 1-3 15,0 1 15-15,1 2 11 0,1-1 2 0,-1 1 4 0,-1 3 9 16,5 1 17-16,-2 0 0 0,-1 2 5 0,1 1-3 15,0 2 0-15,-1 1 3 0,1 0-2 0,0 4-9 16,0-1-12-16,2 5 3 0,1-1-4 0,-3 2-4 16,2 1-8-16,1 1 0 0,1 1 9 0,-2 4 4 15,4-1-6-15,-1 0 13 0,-2 3-2 0,3 0-1 16,-2 1 5-16,1-1-2 0,0 2-3 0,1-1 1 0,-3 0 8 16,3 0-20-16,0-2-2 0,0 3 3 0,1-1 1 15,0-1-10-15,0 1-5 0,2-1-8 0,0 2-6 16,1 1 4-16,0-1 1 0,1 1-1 0,-2-1-9 0,6 1-1 15,-4 0 2-15,0-1-2 0,-1-2 0 0,1 0 5 16,-1-1 7-16,-4 1 3 0,2-4 7 0,-3-2 14 16,-1 1 1-16,-1-1 6 0,1-4 0 0,-2 0-2 15,-1-2 0-15,-1-2-8 0,0 0-5 0,2-2-4 16,-4-3-7-16,1-3 0 0,1 2-3 0,0-3-3 0,-3-2-13 16,2-3 5-16,-2 1 4 0,0-2-5 0,1-1 2 15,1-3 1-15,-2-1 4 0,0 2 1 0,0-6 1 16,0 2-13-16,1 0-38 0,1-5-45 0,-4 1-67 0,1-3-76 15,-2 0-95-15,1-5-99 0,-6 1-110 0</inkml:trace>
  <inkml:trace contextRef="#ctx0" brushRef="#br0" timeOffset="23593.1894">8565 10914 2209 0,'-3'-4'19'0,"-4"2"22"0,3-4 22 0,4 4 17 15,-2-1 10-15,-4 3 8 0,5 0-2 0,1 0 0 16,0 2-15-16,0-1-22 0,1 0-26 0,-1 0-16 15,0 2-13-15,3-3-10 0,-2 1 3 0,1 1 0 0,-2-1 0 16,2 0 15-16,-2 1 9 0,3 0 16 0,-2 3 7 16,4 0 10-16,-1 0-4 0,-1 2-1 0,2 3 5 0,0-1-8 15,2 1 3-15,-2 4-13 0,1-1-6 0,1 1-8 16,2 3 14-16,-1 0 1 0,1 4-4 0,1-1-6 16,1 3-1-16,-2-1-1 0,2 3 7 0,0 0 9 0,1-1-10 15,-2 2 3-15,2 2-2 0,-3 0 3 0,2 1-4 16,-1-1 3-16,1 1-2 0,0-1-11 0,-2 1 7 15,1 0 0-15,1 2-2 0,-2-4-3 0,-1 1-4 16,3 0 5-16,-1-1-10 0,-1 0 8 0,1-2-1 16,1 0-2-16,-3 0 11 0,3-1 3 0,-3 0-5 0,3-1-1 15,-5 1 3-15,5-2-3 0,-5 1-5 0,4 0-1 16,-1-1-10-16,-1-3-5 0,-1 2 9 0,1 0-6 16,-1 0 4-16,-4-4-6 0,4 1 3 0,-2-1-3 15,0 0 0-15,-2 0 1 0,3-3-1 0,-2 2-7 0,3 0 4 16,-1 0 4-16,1-2 3 0,0 3-3 0,-2 0 2 15,0 1-5-15,0 0-1 0,0-1 11 0,-1 0-12 16,2 0 2-16,-1 2-6 0,0-4 1 0,0 0 0 16,3 2 7-16,-2-1-6 0,-1-1 1 0,1-1 3 0,-1-1 0 15,0 1-5-15,-2-2 12 0,3 3-6 0,-1-3-10 16,-2-2 8-16,2 2-8 0,-1-3 7 0,0 2 3 16,-1-2-1-16,3-1-4 0,-3-2 3 0,0 2 8 15,0-1-14-15,-1-2 4 0,0 4-4 0,-1-4 5 16,1 1-1-16,0-2-5 0,-2-1 10 0,0 1-11 0,1-3 15 15,1 0-1-15,-2-1-2 0,0 1-16 0,1-1-18 16,-2-1-13-16,4 1-41 0,-3-1-46 0,-2 1-39 16,2-3-49-16,-1 3-49 0,1-1-62 0,0 2-52 15,-2 3-86-15</inkml:trace>
  <inkml:trace contextRef="#ctx0" brushRef="#br0" timeOffset="24230.3968">9196 12593 2449 0,'-4'3'13'0,"3"-3"19"0,-2 0 8 15,3 0 12-15,0 0-1 0,0 0 2 0,0 0 4 16,0 0 0-16,-2 0-11 0,4 0-22 0,1 0-2 0,2 0-13 16,-2 0 5-16,3 0 8 0,3 0 15 0,1 0-1 15,1 0 3-15,5 0 4 0,-2-3-3 0,4 3 5 16,-1-2-1-16,4 0 1 0,1 1-13 0,-1-1 7 16,4 0 3-16,-2 0 6 0,4-1 1 0,2 0-6 15,-4 2 3-15,2-2-11 0,-2 1-10 0,1-1-6 0,-3 0-7 16,1 1-5-16,-7-1-2 0,4-1-2 0,-2-1-3 15,-2 1-2-15,-1-2 5 0,0 1-1 0,-1-1-4 16,0-2-2-16,-1 3 5 0,2-3-4 0,-1 1-2 16,-2-3 5-16,3 2 2 0,0-3 2 0,1 1 14 15,2 1 4-15,0-3-10 0,0 3 9 0,0-1-1 0,3 0 3 16,0 1-4-16,-2 1 0 0,2-2-9 0,-1 1-2 16,1 1 0-16,-1 2-2 0,0-1 1 0,2-1-6 15,-2 0 1-15,3 2 1 0,-2-1-3 0,1 1-3 0,0-2 3 16,-1 1-2-16,2 1 5 0,1 0-4 0,-2-3-1 15,0 4-1-15,4-2 0 0,-2-1 4 0,2 3-5 16,-1-2 4-16,0 1-5 0,-1-2 3 0,2 3 1 16,-2-2-6-16,1 2 6 0,0 0-4 0,-2-2 3 15,-1 4 2-15,2-2-1 0,-3 1 4 0,0-1-5 0,-1 2 4 16,1-1-2-16,-2 1 2 0,-2-1 4 0,-1 2-9 16,-1-2 3-16,-1 3-3 0,-3-2 4 0,0 2-1 15,-2 1 4-15,-4-2-1 0,2 2-5 0,-4-2 7 16,0 2 0-16,-1-1-4 0,-1 1 2 0,1-2 5 15,-3 2 8-15,0 0 6 0,0 0 2 0,-2 0 5 0,2 0 1 16,-1 0-1-16,-1-2-11 0,0-1-23 0,-3 3-45 16,4-4-46-16,-7 2-50 0,2-1-66 0,-2-2-73 15,-2-2-81-15,-2-1-92 0</inkml:trace>
  <inkml:trace contextRef="#ctx0" brushRef="#br0" timeOffset="25038.578">8519 10954 2209 0,'2'0'7'16,"1"1"10"-16,-3-5-2 0,5 0 5 0,-4 3-5 15,4-2 2-15,0-1 4 0,2 1-2 0,3-3-5 0,1 1-7 16,3-1-1-16,4-1 5 0,-2 0 14 0,3-1 11 16,3 3 18-16,1-2 16 0,1 1 6 0,0-2 13 15,0 1 4-15,1-1-10 0,2 2-3 0,0-2-11 0,1 0-19 16,0-2-8-16,1 1-2 0,1-1-11 0,1 1 4 16,-1-2 2-16,2 2-1 0,0 0 0 0,-2-2 0 15,0 2-1-15,0-1-2 0,0 1-8 0,2-1-4 16,-2 2 2-16,1-1-6 0,1 0-2 0,-1 2-5 0,1-3-4 15,1 0-4-15,1 3 5 0,-1 0-2 0,2-1-4 16,-1-1-4-16,-2 1 0 0,1 0-1 0,0 0-2 16,-1 0 5-16,-2 0-8 0,0-1 3 0,-3 1 0 0,1-1 10 15,-2 1-2-15,-1-1-2 0,0 2 2 0,0 0-2 16,-1 0 7-16,-1-1-2 0,0 1 2 0,1 2-5 0,-2 0 0 16,-1 0 8-16,-3 1-3 0,-1 0-2 0,0 1 3 15,-2-1 8-15,0 0 4 0,-1 2 7 0,-2-1 5 16,0-1-3-16,2 1 7 0,-3 1-2 0,3-1 0 15,-5 1-8-15,3 0-7 0,-2 2 1 0,2-3-4 16,-4 2-1-16,1-1 0 0,-3 0 0 0,1 1-7 0,-2 1 0 16,-1-1 2-16,4 0-6 0,-3 1 0 0,-2-2 1 15,2 2-8-15,-2 0 3 0,2 0 2 0,-4 0 0 16,4 0-1-16,-2 0-1 0,-3 0 5 0,0 0-4 0,0 0 4 16,0-1-5-16,0 1 6 0,0-2-12 0,0 2-13 15,0 0-31-15,0 0-44 0,0 0-47 0,0 0-69 16,0 0-69-16,-2 0-87 0,2 0-93 0</inkml:trace>
  <inkml:trace contextRef="#ctx0" brushRef="#br0" timeOffset="27067.1732">15827 11747 1465 0,'-8'-1'2'0,"-4"-2"10"0,2-1 9 15,0 2 6-15,-1-1 8 0,-3-1 13 0,-1 4 10 0,0 0 21 0,-1-1 8 16,-3 1 2-16,-1 0 1 0,-1-2 10 16,-1 4-7-16,0-1-4 0,-3 2 11 0,0-2-19 15,-1 2-3-15,-1-1-4 0,-2 1-7 0,3 2-15 16,-4-2 1-16,0 1-9 0,0-2-19 0,-4 3-2 0,3-1-4 15,-3-1-1-15,3 2 3 0,-6-2 5 0,4 4 1 16,-4-5 8-16,2 2 3 0,0-1 7 0,-2 1-2 16,2 0-8-16,2-3 0 0,-4 3 2 0,4-1 0 0,-2-1-1 15,0 2 0-15,-2-1-2 0,2-2 3 0,0 1 9 16,-4-1-4-16,1-1 1 0,0 1-6 0,-2-2-5 16,2 1-6-16,-2-1-7 0,-1-1-4 0,1-2-7 15,2 4 0-15,0-4-12 0,-1 3 4 0,1-3 0 16,-2 0 1-16,1 0 3 0,3 0 0 0,-2-1-2 0,-4 0 3 15,2-2 6-15,0 2-3 0,-1-1-6 0,0-1 6 16,0 0-4-16,1 1-1 0,-2-2 4 0,0 1-2 16,3-1 0-16,-4 0-4 0,4-1 10 0,-5 1-9 0,2 0 5 15,3-1-11-15,-5 1 4 0,1 0-4 0,2-2 4 16,-2 0-2-16,2 1 3 0,-1-3-1 0,2 3 2 16,0-1 4-16,-1 1 2 0,3-1-4 0,-1 0 0 15,1 0 3-15,-3 0-9 0,3 1 4 0,-2-2-4 0,15 1 9 16,-13-1-9-16,-1 1 4 0,1-1-9 0,1 3 1 15,1-2 1-15,2-1 4 0,-1 2-3 0,-12 0-5 16,16 0 7-16,1 1 0 0,0 1 7 0,0-2 0 16,0 1-5-16,0 1 2 0,-2 1 1 0,0-2 4 15,2 0-7-15,2 1 1 0,-4 2 1 0,2-4-4 16,0 4 7-16,2-2-3 0,-1 1 2 0,-1-1-1 0,4 3-1 16,-1-1 0-16,0-2-5 0,3 4 1 0,-3-3 0 15,3 2-1-15,-1-1 1 0,2 1-1 0,-3 1 0 16,6-1-2-16,-2 0 4 0,0 0-1 0,1 2 0 0,0-1-1 15,1-1-7-15,1 1 4 0,0 1 0 0,0-1 4 16,1-2-4-16,0 4 1 0,0-2 3 0,-1-1 2 16,0 0-3-16,3 3 6 0,-2-3 0 0,0 1-6 0,1-1 6 15,1 2-1-15,0-1-5 0,2-1 0 0,-2 1 11 16,3 1-12-16,1-1 8 0,-1 1 2 0,1 0-1 16,2 1 0-16,-1-1-4 0,-2 0 10 0,4-2-9 0,-1 3-2 15,-2-2-2-15,0-1 1 0,3 1-4 0,-4 1 5 16,2-1 5-16,-1 0-10 0,1 1 3 0,-1-2 6 15,-2 3-6-15,3-2 2 0,-3 2 2 0,1-2-6 0,-1 2 1 16,0-2 3-16,1 1-8 0,-1 0 7 0,1 0-1 16,-1-1-1-16,1 2-1 0,0-2 6 0,0 0-4 15,1 2-2-15,-2-2 8 0,2 2-7 0,-2 0 3 0,1-2 3 16,-3 0-3-16,2 2-6 0,-2-1 3 0,2-1 0 16,-3 0 1-16,2 2 2 0,0 0 0 0,-2-2-11 0,4 0 8 15,-2 2-1-15,1-2-2 0,1 0 8 0,1 1-2 16,-1-1-7-16,2 1 7 0,-3-2 5 0,1 3-13 15,-3-3 13-15,5 1-2 0,0 3-3 0,-1 0-1 16,0-1 2-16,0-2-1 0,1 3-1 0,3-2 13 0,-3 1-10 16,3-1 3-16,-2-1-9 0,4 3 6 0,-3-1 3 15,2-1-4-15,1 0 4 0,1 1-5 0,2 1-1 16,-3 0-3-16,3 0 9 0,-1 0-3 0,3 0-2 0,-1 0-2 16,1 1 5-16,-3-1-3 0,3 0 2 0,1 0 0 15,-3 2-4-15,1-2 0 0,2-2-4 0,-2 2-5 0,1 0-13 16,-4 2-14-16,5-2-19 0,-1 0-22 0,-4 0-37 15,2-2-48-15,0 2-38 0,-2-1-49 0,2-2-62 16,-4 3-69-16</inkml:trace>
  <inkml:trace contextRef="#ctx0" brushRef="#br0" timeOffset="27516.0091">10715 10885 2119 0,'3'-5'17'0,"2"4"12"0,-4-2 17 16,3-2 13-16,-6 2 14 0,4 0 13 0,-4 2 1 0,0-2 1 15,1 3-12-15,1-1-18 0,-3 1-17 16,1 0-10-16,-3 0-21 0,2 0-13 0,-4 1-1 16,2 2 2-16,-2-2-3 0,-3 2-1 0,2 2 3 0,1 1-6 15,-1 0 7-15,-3 2-1 0,2 1 2 0,-1 1-7 16,0 0 4-16,0 3 1 0,0-1 0 0,-1 1 6 15,-2 2-2-15,0-1-1 0,2 0 0 0,-3 1 0 16,3-3-1-16,-5 1 4 0,5-1-2 0,-1 0 1 0,1-3-8 16,2 3 7-16,0-3-2 0,3-1 1 0,0 0-6 15,1-2 3-15,1 2 0 0,3-2-3 0,1 0 7 0,0-1-4 16,0 1 8-16,5-1-7 0,-2 2 7 0,3-1-5 16,2-1 3-16,1 2 3 0,3-2-2 0,2 3-1 15,0-1-3-15,3-2 3 0,1 0 3 0,2 2 6 0,4-2-8 16,-3-1 2-16,3 0 3 0,-4-1 11 15,3 1 8-15,-3-3 6 0,0 0 7 0,-1 0-4 0,-1 1 18 16,-1-1-5-16,-1-1 1 0,-2 0-6 0,0 0-7 0,-1 0-9 16,-4 0-11-16,-1 0-1 0,-1 0-15 15,-1-1 3-15,-3 1-5 0,0-2-2 0,-1 2-3 0,-2 0 10 16,0-1-7-16,1 1 4 0,-1 0-14 0,2 0-34 16,-4-1-28-16,4 0-53 0,-4 1-68 0,4-2-80 15,-1 2-100-15</inkml:trace>
  <inkml:trace contextRef="#ctx0" brushRef="#br0" timeOffset="29027.8421">11355 10259 1886 0,'8'-8'19'0,"-1"-1"33"0,0-1 24 16,-1 3 23-16,-2 1 30 0,-1 2 19 0,-2 2 22 0,3-1 17 15,-4 3-4-15,0-2-22 0,0 1-19 0,0 1-10 16,-4 1-28-16,4 1-8 0,-1-2-14 0,1 0-18 0,0 0-10 16,-3 3-12-16,-1-1-7 0,3 2-14 0,-4-1 0 15,-2 5-8-15,-2 1-5 0,0 3 1 0,-4 2 0 16,-1 2 7-16,-1 2 8 0,-2 2 4 0,-1 1 2 0,0-1 9 15,-3 1 4-15,4-1 1 0,-4 2 1 0,3 1-7 16,0-1-5-16,-2-1 0 0,2-2-4 0,4-1-16 16,-2 0-3-16,4-2-5 0,2-3-16 0,1-1 16 0,2-1-2 15,1-2-3-15,1-3 3 0,2 0-3 0,0-1 2 16,3-3 3-16,-2 0 10 0,0-2-32 0,2 0-27 16,0 0-24-16,0 0-39 0,0-3-36 0,0 2-70 15,2-3-81-15,-2 0-81 0,-2-1-61 0,0-2-63 0</inkml:trace>
  <inkml:trace contextRef="#ctx0" brushRef="#br0" timeOffset="29252.1894">10969 10418 1711 0,'-1'-12'13'0,"-1"3"12"0,1-3 20 0,2-1 20 16,-2 3 20-16,2-1 22 0,1 3 13 0,-2 3 16 16,3-3-2-16,-1 4-3 0,0 1-21 0,0 1-15 0,0 0-14 15,1 2-8-15,-2 0-5 0,3 0-9 0,-1 3-9 16,2 0 5-16,3 0 9 0,1 3 7 0,-1 0 2 15,2 2-16-15,0 2 4 0,1 1-6 0,2 2 2 0,3 5-7 16,-3-3-8-16,4 2-10 0,-3 0-8 0,5 0 3 16,0 1-8-16,-3-2-2 0,4-2-4 0,1-2-3 15,-4 1-2-15,4-4 1 0,-2-1-5 0,2-3-19 0,-1-1-28 16,-4-1-49-16,3-3-54 0,-5 0-81 0,3-4-90 16,-5-2-116-16</inkml:trace>
  <inkml:trace contextRef="#ctx0" brushRef="#br0" timeOffset="29407.6913">11440 10507 3136 0,'-1'1'15'0,"-3"-1"19"0,3-4 9 0,1 2 7 16,-3 2-1-16,-2 0 3 0,4-2-6 0,-1 0-9 0,2 1-43 15,2-3-72-15,-1 3-72 0,4-5-75 0,-2 0-91 16,3 1-90-16</inkml:trace>
  <inkml:trace contextRef="#ctx0" brushRef="#br0" timeOffset="29654.1308">11710 10281 3088 0,'-3'-1'19'0,"0"1"23"0,-3 0 18 0,3-7 17 15,-4 6 5-15,3 2 2 0,-1 1 2 0,-3-1 2 16,2 3-26-16,3-1-19 0,-2 3-24 0,-2 2-16 0,3 1-3 16,-2 2-8-16,1 2 7 0,2 3-2 0,-1 0 4 15,4-1 2-15,-1 2 7 0,2-2-7 0,3 1-1 16,0-2 4-16,4-1-14 0,-2-1-11 0,2-2-16 0,4 0-29 16,2-4-30-16,-3 0-20 0,3-2-25 0,-1-2-34 15,4-2-34-15,-3-2-36 0,3-2-44 0,0-2-49 0</inkml:trace>
  <inkml:trace contextRef="#ctx0" brushRef="#br0" timeOffset="30257.132">11938 10305 2131 0,'-1'-5'26'0,"1"2"21"0,0-2 16 15,-2 3 11-15,1 1 5 0,1 1 3 0,-2 0 0 16,2 0 0-16,0 3-30 0,2-1-22 0,-2 1-14 0,0 2-13 15,3 3-3-15,-3-1-2 0,1 1 1 0,3 1 2 16,0 0 1-16,-1 3 7 0,2-3-3 0,0 2 3 16,3-1-2-16,1-2-4 0,-1 0 2 0,2 0-5 15,1-2 8-15,-2-1-2 0,2-2 0 0,1 0-3 0,-3-1 0 16,-1-2 4-16,-2-1 1 0,2 0 4 0,-4-2-12 16,0 1 4-16,-1-2-1 0,-2 1 2 0,3-2-11 15,-1-3-5-15,-3 5-11 0,1-6-24 0,1 5-9 0,0-5-17 16,-1 2-26-16,1-2-14 0,-2 2-4 0,0 0 4 15,4 0 11-15,-2-2 22 0,-2 2 14 0,3-2 8 16,0 1 29-16,0-1 21 0,1 2 21 0,1 2 9 16,-1-3 12-16,4 3 8 0,-7 0 16 0,6 1 22 0,-2-1 8 15,0 3 8-15,1-1 0 0,0 1 0 0,-3 2-6 16,2-1-1-16,0 0-7 0,-2 1-18 0,0 0-4 16,0 0-9-16,1 2-11 0,1-2-4 0,-1 2-7 15,1-1-6-15,-1 1-7 0,3 2-2 0,-2 0-3 0,0 0-7 16,-1 1 2-16,1 0-5 0,1 2 1 0,-1-3-8 15,-2 1 10-15,3 0-2 0,-4 1-1 0,1-1 4 0,0-1-5 16,-1 0-1-16,1 0 7 0,-3-1-3 0,1-2-4 16,-1 1 2-16,4-2 1 0,-4 0 0 0,0-2 6 15,0 2 0-15,3-1-4 0,0-5 3 0,0 1-2 16,3 0-11-16,-1-2-15 0,1 1-19 0,3-5-12 0,0 3-7 16,0-2-12-16,-1-1-1 0,0 3-1 0,1-1 8 15,1 1 15-15,-3-1 10 0,3 1 16 0,-3 1 4 16,1 2 4-16,-3-1 11 0,-1 3-2 0,4 0 0 0,-3 2 2 15,0 1 5-15,-4 0 5 0,1 1 9 0,1-1 15 16,2 2 0-16,-4-1 7 0,4 2 9 0,-4-1-3 0,3 2 7 16,0 0-10-16,0 0-1 0,0 3-9 0,0-2-7 15,-1 5-5-15,-3-3-2 0,1 4-2 0,-1-1-6 16,0 2-2-16,-1-1-6 0,-4 0-24 0,2 1-44 16,-4-4-70-16,1 4-89 0,-3-3-97 0</inkml:trace>
  <inkml:trace contextRef="#ctx0" brushRef="#br0" timeOffset="30735.7073">11491 10483 3136 0,'0'-2'27'0,"0"1"32"16,3-3 28-16,-3 4 18 0,0-1 17 0,0 0 14 0,0-1 9 15,-2 2 7-15,2 0-32 0,0 0-35 16,0 0-31-16,-1 0-20 0,2 0-16 0,1 1-23 0,-4 0-13 16,4-1-22-16,-2-1-17 0,1 2-23 0,-1-1-22 15,2 2-51-15,0-2-49 0,-1 0-51 0,1 3-72 16,-1-2-79-16</inkml:trace>
  <inkml:trace contextRef="#ctx0" brushRef="#br0" timeOffset="32362.3905">20047 13002 2391 0,'2'-2'14'16,"-4"-1"18"-16,2 3 10 0,0-6 9 0,0 2 3 15,-1 1 5-15,-3 2 14 0,4-2 12 0,-3 3-11 0,3 0-16 16,-1 0-9-16,-3 0-11 0,3 0-8 0,-3 3-3 16,3-3-18-16,-2 2-14 0,-1 0 1 0,-1 2-2 15,1-2-2-15,1 2 8 0,-2-1 8 0,-1 1 1 16,-1 1 11-16,0 0 4 0,0 0 4 0,-2 1-1 0,-2-2 4 15,0 5 7-15,-2-3 10 0,-3 1 0 0,2 0 2 16,-2 2 3-16,-1-1 2 0,-4 1-7 0,1 1 9 16,1 0-2-16,-5 2-16 0,-1-2 0 0,0 2-2 15,-4 3-3-15,-1-1-5 0,0 1 5 0,-1-1-7 0,-4 3-16 16,0 0 12-16,-2 0-8 0,-2 2-10 0,0-2 1 16,-3 4-4-16,-2-3 3 0,-2 1-7 0,-3 0 15 15,-3 0-11-15,3-1 1 0,-5 1 17 0,2-2 1 0,1 0 5 16,-2-1 0-16,2-1 7 0,4 0-15 0,0 0 10 15,2-1 5-15,3-2-15 0,0 3-3 0,3-3-7 16,0-1 1-16,4-1-4 0,-2 0 6 0,6-2-11 0,-1-2-1 16,5 0-11-16,0-2-21 0,2-2-26 0,4-1-41 15,1-1-44-15,1-1-64 0,5-3-57 0,-4-1-78 16,6-2-76-16,-1 2-74 0</inkml:trace>
  <inkml:trace contextRef="#ctx0" brushRef="#br0" timeOffset="32651.0275">18264 13425 2859 0,'-8'-4'18'0,"2"1"16"0,-2 1 12 0,1-5 2 16,-2 5-1-16,-2 3 2 0,1 2 2 0,-4 0 21 15,5 4-17-15,-3 2-18 0,0 1-7 0,2 0-4 0,-2 6-1 16,3-1 0-16,-1 3 3 0,-1 0-24 0,5 2 4 15,-2 1 8-15,1 1-7 0,2 2-1 0,4-1 9 16,-3 1-3-16,4-2-4 0,4 1 2 0,-3 0-9 0,6-4 1 16,-1 1 2-16,2-3 5 0,3-1-11 0,0-4 7 15,2 0-7-15,4-2 1 0,0-3 4 0,1-2-8 16,3 0-2-16,-2 0-14 0,1-1-18 0,2-3-27 16,2 1-21-16,-5-2-30 0,1 0-27 0,-1-2-36 0,-3-1-52 15,1 1-44-15,-2-4-44 0,-1 2-68 0</inkml:trace>
  <inkml:trace contextRef="#ctx0" brushRef="#br0" timeOffset="33715.0533">12798 14260 1296 0,'0'-7'26'0,"0"-2"27"15,0-1 26-15,-2 1 30 0,-2 0 18 0,1 2 31 16,0-2 24-16,1 4 29 0,-1-2-8 0,-1 2-13 15,1-2-13-15,0 4-19 0,0-1-4 0,-1 1-25 0,0 0-15 16,0-1-15-16,2 3-14 0,-1-3-5 0,-1 4-15 16,3-2-8-16,-1 2-14 0,1 0-10 0,1-2-10 15,0 2-20-15,1 0-3 0,1 0-6 0,3-1-1 16,-2 1-5-16,5-2-1 0,3 0 6 0,0-2 6 0,8-3 2 16,2 0 3-16,4-2-6 0,2-1 4 0,4-2 1 15,2-3-5-15,5 1-1 0,-2 1-4 0,3-1-1 16,-1 0-3-16,1 1 0 0,-3-3-2 0,-1 5 5 0,0-4 5 15,-3 2-3-15,-1 1-1 0,-4 2 7 0,0 0-1 16,-5 0 1-16,0-1 6 0,-1 2-8 0,-4 0 4 16,-3 0 0-16,-1 0 1 0,0 1-2 0,-2-1 4 0,-2 3 0 15,-4 1-3-15,0 1-1 0,-1 1-1 0,0-1 5 16,-4 4-3-16,3-1-4 0,-3 1-3 0,1 1 2 16,-1-1-10-16,0 0 8 0,0 2-1 0,2 0-2 15,-2 1 0-15,2 1 3 0,2 4-1 0,-3 4 1 0,4 3 10 16,0 5-7-16,2 6 2 0,1 5 7 0,-1 6-3 15,4 5 4-15,-1 2 3 0,2 5 9 0,3 1-8 16,0 2 3-16,0-1-2 0,4 0-5 0,-2-1 3 0,5 1 2 16,0-3-3-16,0-1-12 0,4 0 7 0,1-3-2 15,1 2 2-15,1-4-5 0,-1 2 6 0,-1-5-11 16,1-1 4-16,1 0 2 0,-2-1-2 0,1-1 2 16,-1-5 1-16,-1 1-2 0,-1-4 5 0,-2-1-4 0,-1-2 2 15,-2-4 2-15,-2-4-5 0,-2 0 4 0,-3-3-4 16,-8-1 4-16,3-4-5 0,-2 2 12 0,-5-5-3 15,-1 1-1-15,-1-2 2 0,-5-2 0 0,1 2 4 0,2-3-4 0,-5 1-26 16,1 1-38-16,-4-4-39 0,2 0-52 16,-1 0-52-16,-2 0-93 0,4-4-84 0,-4 0-103 0</inkml:trace>
  <inkml:trace contextRef="#ctx0" brushRef="#br0" timeOffset="34355.7089">12389 14420 2266 0,'-2'-13'2'0,"-3"1"8"0,0 3-1 0,5 0-2 0,-1 4 4 16,-2 2-11-16,1 1 13 0,-1 2 7 0,3 0 3 15,0 0-11-15,0 2 9 0,0 1 17 0,3 0 13 16,0 1 24-16,-1 3-1 0,3 2 16 0,0 4 5 16,-1 1 25-16,4 4-1 0,1 5-7 0,0 1-7 0,2 5-12 15,0 3-10-15,1 2-21 0,2 2-10 0,2 4-19 16,0 1-10-16,2 0-7 0,0 2-7 0,6 0-1 15,-1 1 0-15,2-1 0 0,3 1-1 0,1-2-6 0,2 0 7 16,1-3 2-16,1 1-5 0,0-5 1 0,1 1 0 16,0-4-1-16,-1 1 8 0,-1-3 19 0,-1-3-6 15,-1 2 1-15,4-2-1 0,-4-3 0 0,-4-1-2 16,3-2 0-16,-2-3-6 0,-1 0-10 0,-1-4-3 0,0-2 0 16,-3-3 0-16,-1-1-1 0,-1-1 1 0,1-1-1 15,-5-2 0-15,1 0-8 0,-4-1 5 0,1 1-2 0,-2 0 2 16,1-2-4-16,-2 3 0 0,-1-2 1 0,0 1-1 15,2-1 6-15,-3-1 0 0,2 1-1 0,-1 0-4 16,-2-1 7-16,4-2 0 0,-2 2-2 0,1-2 1 16,1 0-1-16,1 0-6 0,3-2 3 0,0 0 4 0,3-4-4 15,1 1 0-15,3 1 0 0,2-4-3 0,2 2-5 16,3-2 6-16,0 1 1 0,4-2-1 0,0 1 1 16,1 0-4-16,0 1 1 0,0 0 4 0,-1 0 4 15,-1 1-4-15,-3 2-2 0,1-1-3 0,-1 2 4 0,-1-1 1 16,-2 1-5-16,-1-2 0 0,-1 1 3 0,0 1 7 15,-3-2-7-15,1 5 2 0,-3-3-3 0,2 2 5 16,-4 1 6-16,2 0-5 0,-5 0 2 0,1 0-18 0,0 1-9 16,-3-1-23-16,-1 3-22 0,-4-3-34 0,2 0-47 15,-3 0-45-15,0 0-65 0,-2-1-64 0,-2-1-79 16</inkml:trace>
  <inkml:trace contextRef="#ctx0" brushRef="#br0" timeOffset="35034.587">17826 13886 1908 0,'-8'1'5'0,"-1"-2"13"0,-4-2 3 0,2 3 1 0,0 0 11 16,-6 0 8-16,-1 4 12 0,-1-1 15 0,-3 0 1 15,-3 4-5-15,0-2 3 0,-2 2 5 0,-2 0-4 16,-5 3 1-16,-1 0-8 0,-2 4 0 0,-1-2-4 16,-4 3 2-16,-4 1 6 0,-5 2 4 0,0 1-8 15,-5 3-3-15,-4-2-6 0,-5 3-7 0,-1 1-4 0,-4-1-8 16,0 0-2-16,-4 1 0 0,1-2 8 0,-2 0 0 16,-3 0 14-16,-4-1-4 0,-2 2 2 0,-1-2 3 0,-6 1-12 15,1-2-7-15,-1 3-8 0,-3-1 0 0,3 0-18 16,-4 0-5-16,4-3 10 0,5 0-7 0,-3 0 9 15,7-5 1-15,0 2 4 0,9-2-5 0,-1 0 7 16,10-4 11-16,0-2-15 0,3 4 0 0,4-4-3 16,3 0 7-16,0-2 0 0,0 1-2 0,2 1-5 0,5-6-3 15,-1 5 2-15,2-2 3 0,2-1-3 0,5 0-12 16,-1-3-4-16,3 2 2 0,0 0 4 0,5-1-1 16,1 0-8-16,4-2 1 0,2 0-2 0,5 0-24 15,2 0-31-15,5-2-45 0,-1 0-67 0,4-1-88 0,4-4-95 16,1 2-103-16</inkml:trace>
  <inkml:trace contextRef="#ctx0" brushRef="#br0" timeOffset="35722.8099">14255 13747 2919 0,'0'-1'3'0,"2"1"0"16,-2 0-5-16,0-3-1 0,0 2-4 0,0 5 2 0,1 0-1 16,-1 1 2-16,0-1 1 0,4 4 0 0,-4 2 4 15,3 1 2-15,-2 1 0 0,6 0-1 0,-1 1 5 16,3-1-5-16,1 2 1 0,1-3 0 0,3 0 0 15,-1-2 0-15,4-3 3 0,-1-1-3 0,2-2 0 16,0-1 3-16,0-2-17 0,1-1-2 0,-1-1-5 0,2-3 0 16,-6-2-7-16,4 0-1 0,-1 0-11 0,-3-3-1 15,-3 2 7-15,3-4 1 0,-1 0 8 0,0 2-3 16,-2-2 12-16,-2-2 3 0,1 4 2 0,-2-1 5 16,0 0 8-16,-3 0 1 0,0 1 8 0,2 0 11 0,-2 0 3 15,-2 1 5-15,2 2 14 0,-4 1-2 0,3 1-4 16,-4 1 4-16,4 4-12 0,-4-3-17 0,1 3-4 15,-1 0-6-15,2 0-15 0,-2 3 5 0,3 0-5 16,0 1 0-16,1 1 0 0,1 3 7 0,-1 1-2 0,4 3 1 16,0 0 10-16,-2 3-7 0,2 2 5 0,3 2-8 15,-1-2 9-15,-2 5-6 0,2 0 1 0,0 1 1 16,0 2-5-16,0 0 1 0,2 1-1 0,-1 0 8 16,1 1-8-16,0 1 7 0,-1-1 4 0,1 0-8 0,0-1 0 15,0 1 4-15,-3 0-1 0,3 0-3 0,-2-1 0 16,-2-1-1-16,1 1-5 0,-3-4 7 0,1 1-2 15,-2-3 4-15,-1-3-6 0,-1 0 4 0,0-4 7 16,-5-1 19-16,1-2 14 0,-1-1 14 0,1-2 6 0,-3-2 3 16,-1 2 20-16,2-5-4 0,-3 1 8 0,3-1-8 15,-2-2-12-15,0 0-11 0,1 0 0 0,-4-2 0 16,2-1-12-16,-1 1 8 0,1-2-11 0,-2 1-13 16,-1-2 4-16,1-2-4 0,-4 2 0 0,3-2-6 0,0 0 8 15,-3 1 2-15,2 1 0 0,-2-2 7 0,4 0 1 16,-2 2 1-16,3-1 0 0,1-2-7 0,-1 3-4 15,2-2-14-15,4-2-8 0,-2 0-8 0,2 0-1 0,2-1-7 16,3-4-24-16,0 2-14 0,2-3-39 0,1-4-31 16,1 2-53-16,-1-4-48 0,4-2-80 0,-1-3-74 15,1-1-66-15</inkml:trace>
  <inkml:trace contextRef="#ctx0" brushRef="#br0" timeOffset="35888.5475">15092 13880 3185 0,'1'3'9'0,"-1"-1"12"15,0 1 4-15,2-8-2 0,-2 5-1 0,-2 0-2 16,1 0 0-16,2 0 0 0,-1 0-20 0,2-1-56 16,0-2-62-16,-1 0-69 0,2-2-92 0,5 0-98 15</inkml:trace>
  <inkml:trace contextRef="#ctx0" brushRef="#br0" timeOffset="36131.5499">15300 13687 2623 0,'-3'-4'28'0,"0"1"21"0,-4-2 12 0,6 0 7 16,-3 3 0-16,-1 1-1 0,1 1 0 0,1 1-4 0,0 3-29 15,1-1-23-15,1 5-3 0,-2 1-10 16,-1 3-1-16,3 5 5 0,-2 0 1 0,3 4 6 0,3 3-2 16,2 0 6-16,-1-1-9 0,4 3-2 0,5 0-5 15,-2-3-27-15,2-2-26 0,2-1-39 0,6-4-30 16,-2-3-43-16,1-2-48 0,4-5-38 0,-1-4-44 0,-1-2-17 16,1-2-11-16</inkml:trace>
  <inkml:trace contextRef="#ctx0" brushRef="#br0" timeOffset="36416.2906">15786 13808 1212 0,'4'-4'17'0,"0"-2"22"0,-1 2 14 0,-2 1 20 15,2 1 2-15,-1 2 4 0,-2 0 1 0,0 0 3 16,-2 2-16-16,-1-2-24 0,3 5-16 0,-1-1-14 16,1 1-8-16,-2-2-2 0,1 4 1 0,4-1-7 15,-2 0 3-15,4 1 3 0,-1-1 1 0,1 0 0 0,3 0 11 16,0-2 5-16,1 2 1 0,3-2 11 0,-3-4 2 15,2 5 4-15,-1-5 1 0,-1 2 6 0,4-4 1 16,-5 2 4-16,-2-2 2 0,3-1-8 0,-1 1 2 16,-3-3-5-16,3 0 1 0,-3 2-12 0,-1-3-1 0,1 0-9 15,0 1-3-15,-2-2 10 0,2-2-7 0,-2 2 3 16,1 0-1-16,0-1 3 0,-3 0-6 0,3-1 2 0,-4 2-2 16,0 0-13-16,0 1-6 0,-4 1-16 15,3 1-13-15,-2 1-18 0,0 2-21 0,0 0-37 16,-1 1-42-16,1 0-56 0,-2 1-59 0,4 1-45 0</inkml:trace>
  <inkml:trace contextRef="#ctx0" brushRef="#br0" timeOffset="37568.5524">21712 12767 1678 0,'-5'5'2'0,"-2"-2"4"15,2-3 1-15,2 3-1 0,-3-1 11 0,0 2-2 16,-4 2 5-16,2 0 8 0,-1-1-1 0,1 3 2 0,0-1-5 15,-1 0 8-15,-1 0-10 0,5 1 4 0,-3 1 3 16,3 2 6-16,-2-2 4 0,2 3 5 0,-1 2 6 16,-1-2 2-16,2 5 5 0,-4 0 1 0,3 0-1 0,-1 1-7 15,-1 3 1-15,-1-2-5 0,1 1 9 0,0 1-4 16,-1-1 2-16,-1 4 3 0,1-4-3 0,-2 3 0 16,3-1-2-16,-2-2-1 0,1 4-11 0,-2 0 8 0,1-2 0 15,-1 4 3-15,-1-1-2 0,1 2-13 0,-2-1 1 16,2 0 4-16,-2 2 5 0,-1-2-14 0,3 2 0 0,-3-3-9 15,1 2-1-15,-1 2 18 0,1-2-1 16,0-1-5-16,-2 0-1 0,0 1 9 0,1-3 2 0,2 3-2 16,-2-2 4-16,-1 0-9 0,3 0 0 0,-1 1-3 15,-1-2 4-15,1 1-4 0,0-1-12 0,-1 0 6 16,3 1-4-16,-3-1-5 0,1 0 3 0,-2 0-3 16,2 1-8-16,0 1 1 0,-3-1 14 0,-1 1 1 0,1-2 2 15,1 3 2-15,-5-1 2 0,2 1 6 0,-3-3 2 16,0 2 1-16,-1-1-2 0,0-1-4 0,1 1-1 15,-4-2 13-15,2-1-5 0,1-2 1 0,1-1-2 0,-1 0-7 16,0-1 2-16,0 0-3 0,2-1 3 0,0 0-9 16,-4 0-1-16,5 1-5 0,-4 0 10 0,-1 2 13 15,-1-3-9-15,1 3 9 0,-5 1-7 0,1-2 3 16,-2 3-5-16,-2-1 4 0,-1 0-7 0,-1 0-14 16,-3 1-9-16,2 2 5 0,0-3 2 0,-3 0-9 15,-1 0 2-15,3 2 2 0,-1-2-9 0,-1 0 7 0,2-2 9 16,-2 1-17-16,2 1-29 0,3-4-25 0,-2-1-37 15,0 0-58-15,0-3-59 0,1-2-81 0,-1-1-100 16,2-5-123-16,-1 1-95 0</inkml:trace>
  <inkml:trace contextRef="#ctx0" brushRef="#br0" timeOffset="38420.7712">17344 15190 2187 0,'-3'-8'27'0,"0"1"10"0,-2 2 6 0,3-2 7 0,-3 2 10 16,1 0 6-16,-2 2-1 0,3 3 4 0,-1 0-31 15,3 0-13-15,-2 0-3 0,3 2-6 0,0 1-10 16,0 0-5-16,0 2 2 0,0 0 2 0,0-1 24 0,3 4 8 15,-2-1 16-15,3 3 7 0,0-3 2 0,1 5 10 16,3-1 10-16,0 0-5 0,-2 1-17 0,5 3 3 16,-1-1-17-16,-1 3-1 0,2 0-3 0,0 1-6 0,1 2-3 15,-2 0 3-15,3 4 7 0,-1-2 0 0,0 2 3 16,-1 3-10-16,4 0 4 0,-2 1 2 0,1 2-10 0,2 1-6 16,0 1-7-16,0 1-6 0,3 1-2 15,0 0 1-15,-2 2-1 0,2-2-8 0,0 2 9 0,3-2-1 16,-1 0-1-16,1 0-7 0,-1 2 0 0,1-6 2 15,-1 1 0-15,0 0-3 0,1-3-12 0,0 1 21 0,0-3 9 16,-1 3 9-16,1-3 3 0,-1-2 2 0,-2 2 1 16,0-3 3-16,-2-1 3 0,1 0-17 0,-1-3-12 0,-6-1-4 15,0-2 2-15,-2-2-10 0,-1-2-5 0,0-1 7 16,-4-5 5-16,1 2-9 0,-4-1 12 0,2-4-5 0,-3 1-4 16,0-1 8-16,0-1 6 0,-4 0-10 0,2 1 0 15,-1-3 5-15,-1 2-23 0,0-2-18 0,-1 0-48 16,-2 0-40-16,-2-2-81 0,1-3-63 0,-3 0-96 0,-1-1-89 15</inkml:trace>
  <inkml:trace contextRef="#ctx0" brushRef="#br0" timeOffset="39022.6705">15737 15754 1369 0,'0'-1'2'0,"-2"1"1"15,2-2 10-15,2-3 3 0,-1 5 9 16,2-1 10-16,-1 0 21 0,-1 1 16 0,1 0 8 0,3-3 18 16,-4 3 2-16,2 0-4 0,1 0 1 0,-1 0-1 15,0 0-7-15,3 3-2 0,-3-2 1 0,0 2-1 16,2 0 1-16,0 0 7 0,2 4 6 0,0-2 1 16,-1 2-6-16,1 2-1 0,3 0 1 0,-1 2-7 0,0 0-9 15,3 5 4-15,0 0-7 0,1 4-7 0,2-1 3 16,-2 5-14-16,4 1-10 0,-2-1-7 0,2 5 4 0,-3-3-5 15,5 3-4-15,-1 0-6 0,1 0-2 0,-1 0 2 16,2 0 5-16,2-1-3 0,0 1 1 0,2 1 9 16,-1 0-5-16,3 1 4 0,-1 0-7 0,2-1 0 0,3 1-7 15,0-2 2-15,0 0-15 0,1-2-5 0,3 2-1 0,0 0-1 16,0-3-8-16,-1-1 2 0,0 3 11 0,-4-1 13 16,1-3 8-16,0 3-7 0,-5-5 28 0,0 2-11 0,-1-5 13 15,-5 3 6-15,0-4-22 0,1-1-27 0,-2-3 12 16,-3 0-7-16,-2-1-28 0,3-2 15 0,-5 1-5 15,-1-4-6-15,2 1 3 0,-2-1 13 0,-2-1-13 0,2 0 7 16,-2-2 0-16,-3-1-5 0,2 0 0 0,-4 0-10 0,-1-2 10 16,-1 1 9-16,2-3-11 0,-6 0 4 0,3 0 5 15,0 2 0-15,0-2-7 0,-1 1 10 0,-1 1-10 0,-1-2-34 16,3 2-21-16,-3 0-43 0,-1-1-35 0,-1 1-44 16,2 3-36-16,0-5-58 0,1 3-45 0,2-1-40 0,-1-2-31 15,1 4-20-15,1-4-12 0,3 3-14 0</inkml:trace>
  <inkml:trace contextRef="#ctx0" brushRef="#br0" timeOffset="39293.8493">16941 17058 1614 0,'-3'4'36'0,"1"2"23"0,-3-4 17 0,4 0 8 0,-4 0 2 15,2-2 0-15,2 0 4 0,1 0-1 0,-4 0-30 16,4 0-18-16,4 0 2 0,-3 0-4 0,2-2 11 0,0 0 7 16,4 0 14-16,-3-1 2 0,8 0 1 0,-2-2-1 15,2 0-12-15,3-2 0 0,1 2-10 0,3-2 3 0,-1 2-2 16,4-4 7-16,0 2 9 0,1-1 9 0,3 1 9 15,2-2 1-15,2 1 14 0,4-2-2 0,2 1-5 0,2-3 9 16,3 0-11-16,5-1-11 0,-2 1-9 0,6-2-2 0,-2-1-12 16,3-2-10-16,4 0-20 0,2-4-6 0,-4 2-9 15,3 1-1-15,-1-3-6 0,1-1-2 0,-5 1-4 16,-1 1 0-16,-5 0 7 0,-3 3-9 0,-2 1-3 0,-5 2-9 16,-5 1-7-16,-1-2-22 0,-2 4-22 0,-7 1-24 0,-1 2-26 15,-4 1-35-15,-1 2-38 0,-5-1-33 0,1-2-44 16,-3 5-29-16,-2-2-47 0,-1 0-28 0,-1-2-60 15</inkml:trace>
  <inkml:trace contextRef="#ctx0" brushRef="#br0" timeOffset="40193.5143">19919 14993 1755 0,'-8'0'2'16,"0"-2"11"-16,-3-2-3 0,2 3 3 0,-3-1 3 15,-5 2 17-15,3-1 15 0,-4 2 9 0,1 1 11 16,0-1-5-16,-1 2 6 0,-1-2 1 0,-1 3 3 0,-1-1-3 15,0 1-4-15,1-1-4 0,-3 0-4 0,1 2 11 16,-1 0 4-16,-2-1 13 0,1 3-6 0,-1-3-7 16,1 4-11-16,-1-1-2 0,1 2-6 0,-1 0-12 15,-2 3 0-15,0-2-15 0,1 2 7 0,1 0-1 0,-3 2 5 16,0 1 1-16,-3-1-2 0,5 1 0 0,-4 1-4 16,0-1 5-16,0 0-5 0,0 2-5 0,0 2-5 0,0-1 3 15,-1-1-1-15,3 0 4 0,-2 2 6 0,2-2-3 16,-2-3 6-16,3 3 6 0,-2-1 6 0,3 1-5 15,-4-1-1-15,1 1-7 0,2 0-3 0,-3-1-3 16,-5 4-1-16,4-2-2 0,-1 1-4 0,-3-1 5 0,4 3-3 16,-6-1 4-16,4 2-5 0,-2-3 5 0,0 1-12 15,4-1-5-15,-4 2 1 0,4-1-6 0,1-2 0 16,0-2 4-16,0-1 3 0,4 2-1 0,1-4 4 0,-1-2 4 16,3 0-5-16,3-3 5 0,0 0 2 0,1 1-13 15,5-4 1-15,-2 1-8 0,7-2-8 0,-4-2-9 0,5 1-27 16,0-1-20-16,2 0-28 0,1-2-23 0,1 0-56 15,1 0-29-15,-2-2-55 0,2 0-47 0,3-1-33 16,-4-2-49-16,3-2-46 0</inkml:trace>
  <inkml:trace contextRef="#ctx0" brushRef="#br0" timeOffset="40753.7812">17796 15223 2063 0,'-1'-4'25'0,"1"1"20"0,-4-1 18 0,8-1 6 15,-4 2 2-15,0 1 8 0,-2 0 8 0,2 2 11 0,2 0-8 16,-1-1-24-16,-1 1-5 0,5 0-6 0,-1 0 0 16,3-2-3-16,-1 0-4 0,5 2-7 0,2-3-20 15,3 2 12-15,4-3-16 0,1 3 4 0,1-2-4 0,5 0-2 16,1 0-7-16,2 1-2 0,0-1 1 0,-1 1-9 15,-1 1 7-15,-3-2-8 0,1 3 1 0,-7 0 1 16,0 0 4-16,-8 3-6 0,1-2 4 0,-5 1-4 16,-1 1 0-16,-3 0 1 0,-3 1-1 0,2 1 8 0,-4-1-7 15,-1 4 10-15,0 0 6 0,-3 1 6 0,-1 3 5 16,-2-2-2-16,-1 2 6 0,1 3-12 0,-4-1 6 0,4-2 2 16,-1 1-14-16,-1-1-2 0,3-3-2 0,3 3 2 15,-1-4-4-15,0 1 7 0,5-2 2 0,-3-2-8 16,3 2 7-16,1-1-1 0,0 1 5 0,0-2 4 0,1 2 6 15,3 0-4-15,-3 0 6 0,5 0 9 16,0-1 4-16,1 1 1 0,1-2-8 0,1-1 3 0,1 1-7 16,-1 0-2-16,5-2-9 0,-2-2-5 0,1 2-1 15,-1-3-1-15,1 0-4 0,2-3-8 0,-2 1-30 16,1-3-25-16,-3-2-49 0,2 1-59 0,-2-4-79 0,0-3-76 16,1 1-80-16,-2-1-88 0</inkml:trace>
  <inkml:trace contextRef="#ctx0" brushRef="#br0" timeOffset="40906.2469">18395 15208 2495 0,'0'0'5'0,"-1"-1"4"0,-1-2-3 16,4-1 0-16,-4 4-7 0,2 0-4 0,-2 0-5 15,1 0-20-15,4 0-44 0,-1-1-47 0,-1 1-61 0,1-2-72 16</inkml:trace>
  <inkml:trace contextRef="#ctx0" brushRef="#br0" timeOffset="41658.7452">18530 15086 1254 0,'0'0'23'0,"1"0"25"0,2 0 13 16,0-3 9-16,-1 3 3 0,-1 0 7 0,1 0 10 16,1-3 6-16,-3 2-23 0,5-2-22 0,-3 0-13 15,1 0-4-15,-1 2-7 0,-1-2-3 0,2 0-13 0,2 1-4 16,-2 0 0-16,0 0-1 0,2-1-2 0,0 0-1 15,0 0 6-15,2-1-9 0,1 0 10 0,-1-2-4 16,2 1 2-16,0-4 9 0,-1 4 12 0,2-3 10 0,1 0 8 16,-3 0 30-16,-2-1 9 0,1 2 17 0,-1-1 4 15,0 0 6-15,-3 3 3 0,0-1-1 0,-1 3-3 16,0-1-14-16,-1 1-5 0,1 1-19 0,-2 2-5 16,0-3-21-16,0 3-14 0,0 3-11 0,-2-3-16 15,1 5-1-15,1-1-15 0,-4 3 2 0,3 3-7 16,-2 3 11-16,-1 3-3 0,3 1 3 0,-3 4 3 0,0 1-7 15,3 2 4-15,-1-2 6 0,2 2 2 0,2-4-7 16,1 1 5-16,3-2 2 0,2-1 3 0,1-2-8 16,4-2 6-16,0-2-6 0,1 0 2 0,3-3 6 15,4 1-7-15,-2-3-7 0,3-2-22 0,0-2-5 0,-1-3-30 16,2 3-25-16,-1-6-34 0,0 2-38 0,-2-3-38 16,2-2-33-16,-5-1-19 0,1 0-17 0,-5 0-8 0,0-3 9 15,1 1 27-15,-2 1 19 0,-3-1 45 0,-1-2 35 16,1 2 51-16,-1-3 31 0,0 0 52 0,-3 0 29 15,3 3 43-15,-3-1 34 0,-1 0 39 0,0 1 26 0,-3 1 20 16,3 3 26-16,-4 0 11 0,0 1 3 0,-2-2-18 16,0 4 2-16,2 0-27 0,0-1-11 0,-1 1-21 15,1 1-16-15,0 1-26 0,0-1-3 0,0 1-28 16,0 0-21-16,0 0-18 0,0 0-9 0,0 0-15 0,1 1-20 16,1 0 3-16,0-1-11 0,1 3 14 0,3-3-3 15,2 3 3-15,-2-2-3 0,4 1 3 0,0-1 7 16,2 1-4-16,0-2 2 0,-1 3-11 0,1-2 6 15,-2-1 5-15,0 0-7 0,-2 0 5 0,-2 0 0 0,0-1-4 16,1-2-1-16,-4 3 13 0,0-2-3 0,0 1-10 16,2-1 7-16,-3-2-2 0,1 1 2 0,0 1-2 15,0-2 2-15,0 0-5 0,-3 0-2 0,3 0 5 16,-3 3-1-16,2-2 1 0,-2 0-6 0,-2 2-3 0,2 1-18 16,-3 0-14-16,3 0-18 0,-3 0-18 0,0 0-32 15,-3 3-39-15,1-2-47 0,-1 2-51 0,-1-2-63 0,-4 2-58 16</inkml:trace>
  <inkml:trace contextRef="#ctx0" brushRef="#br0" timeOffset="47661.3606">21846 12305 1842 0,'1'3'4'16,"-2"-1"5"-16,1-4 4 0,0 4-1 0,0-2 9 15,-2 2 2-15,2 2 14 0,-4 0 15 0,0-2 7 0,1 3 7 16,2 1-1-16,-3 0 1 0,1-1-3 0,2 1-8 15,-3-1-13-15,3 1 7 0,-1 1 1 0,4 1 0 16,-2 1 6-16,1 2 12 0,3 1 3 0,0 1 12 0,3 2 12 16,2 2-16-16,2 2-2 0,4 0-4 0,3 3 1 15,1 1-8-15,4 0-4 0,0 2 0 0,4 0-7 16,2 0-1-16,1-1-11 0,1 1 3 0,-1 0-10 0,3-3-2 16,1 2-2-16,-1-3-7 0,-1 0-6 0,-1-1-2 15,1 0-1-15,-4-2-11 0,-3 0-1 0,1 1 1 16,-3-2-5-16,-3-3-1 0,-2 3 2 0,-1-2 2 0,-2 2 0 15,-1-1-4-15,0-1 1 0,-4 0 3 0,4 0 2 16,-1 2-2-16,-1 0 0 0,-1-3-6 0,1 3 1 16,0 0 7-16,-1-1 3 0,3-1-6 0,-2-1-2 15,-3 1 5-15,5-1-2 0,-3-1 6 0,2 1-4 16,0-1-1-16,-1-1-4 0,2-1 3 0,-1 1 2 0,1-2-4 16,-1 0 1-16,-1 0-5 0,3-1 1 0,-1-2-25 15,-3 1-24-15,2 0-48 0,-1-4-51 0,-2 1-62 16,0-1-82-16,-1-3-98 0</inkml:trace>
  <inkml:trace contextRef="#ctx0" brushRef="#br0" timeOffset="48036.6688">22685 12937 2752 0,'-6'0'4'0,"-1"0"5"16,2 2 12-16,2-7 0 0,-1 1-5 0,1 4 2 0,0 0-5 15,-1 3 4-15,3-2-4 0,-1 2 8 0,2 0-6 16,0 4 8-16,0 0 14 0,2 3 11 0,3 1 12 16,-2 2 12-16,4 4-3 0,5 3-8 0,0 1-2 15,6 0-11-15,0 2-10 0,3 1-3 0,1 0-18 0,3 0-10 16,4-2 3-16,-1 2-4 0,-1 1-4 0,1-4 2 15,0 3 0-15,0-2-3 0,-1 0 7 16,2 2-6-16,-3-5-2 0,1 0-5 0,-2 1 10 0,-4-1-7 0,1-1 2 16,-1 0-3-16,-7-3 1 0,-2 2 1 0,-2-3-2 15,-3 1 6-15,-3-1-5 0,-4-1 4 0,-4-1 1 16,-3 2-8-16,-3-1 7 0,-5-2 1 0,-1 1 11 16,-3 0-12-16,-3-2-4 0,-1 0-1 0,0 0-11 15,-4-3-3-15,4 0-31 0,-3 0-32 0,4-4-65 0,-2-1-81 16,4-2-108-16</inkml:trace>
  <inkml:trace contextRef="#ctx0" brushRef="#br0" timeOffset="50138.6481">24286 13977 3272 0,'0'0'1'0,"0"-2"1"0,0 4-2 15,0-8-2-15,0 6-4 0,0 0-2 0,-1 1-1 0,-1 2-5 16,2-1-2-16,0 0 1 0,0-1-3 0,-2 5 4 16,2-1 4-16,0 4 1 0,0 2 0 0,0 4 6 15,2 4 3-15,1 6 12 0,1 1 20 0,0 8 1 16,1 2 10-16,4 3 13 0,3 2 0 0,-4 5 5 16,2 3-4-16,2 1-8 0,1 4-18 0,0 1 5 0,3 3-12 15,-2 0-11-15,-1 2 1 0,1 1-3 0,-1 2-5 16,1-5 1-16,-3 0-4 0,2 1-3 0,-7-5 0 0,2-4 3 15,0-4 4-15,-3-5-6 0,-1-3 6 0,1-2-3 16,-2-6 9-16,0-4-8 0,-1-2 3 0,-2-2-3 16,0-2 0-16,-2-3 4 0,2-1 15 0,-3-3 17 15,0-1-1-15,1-3 17 0,-1 0 12 0,-1-2 7 0,-1-3 5 16,4 1 5-16,-3-1-15 0,1-4-8 0,0 3 1 16,1-3-16-16,-1 1-7 0,1 0-12 0,2-1-7 15,-3 2-7-15,3-2 11 0,-1 0-18 0,1 0-6 0,-5 1 8 16,2 1-11-16,3-2 6 0,-3 2 5 0,0-2-1 15,-1 0-12-15,0 0 9 0,-3 3-6 0,-2-3 5 16,1 0 6-16,0 0-10 0,-4 0 4 0,-1-3-11 0,-4 3 9 16,1 0 7-16,-5-2-3 0,2-1-12 0,-6 1-3 15,-2 0 11-15,-2-1-10 0,-4-2 11 0,2 0-6 16,-9 2-10-16,-1-2 12 0,0 2 2 0,-5-2 5 0,0 2-7 16,-4-1 0-16,-1 1 1 0,0 1-6 0,1 1 3 15,-2 1 1-15,4 1-3 0,-1 1 2 0,7-1 1 16,-1 1 1-16,7 2-2 0,3-1 0 0,2 2 0 0,6-1-1 15,4 0 5-15,1 0-6 0,3 1 3 16,2 2-3-16,3-3 3 0,2 1 4 0,1 0-8 0,1-3 10 16,0 1-8-16,3 0 9 0,1-2-4 0,-1 1 8 0,3-1-4 15,-3-1-1-15,5 0 7 0,-1 0-9 0,-2 0 2 16,3 0-5-16,0 0 4 0,-2 0-8 0,2 0 9 16,-1-1-3-16,-1-2-5 0,-1 2 4 0,0-2 4 15,-2-1-3-15,-2-1 0 0,3-2 1 0,-5 2-4 0,2-2 1 16,-3-3 5-16,1 3-3 0,1-2-2 0,0-1 8 15,0 2-8-15,-1-4 4 0,1 4-4 0,2-4-2 16,-1-1 7-16,0 2-12 0,0-3 7 0,2 2-10 16,1-5 1-16,-3 3-15 0,5-5 2 0,-3 0-7 0,3-4-10 15,2 2 0-15,-2-5-9 0,4-2 4 0,0-3 7 16,3-1 7-16,-1-4-1 0,1-1 13 0,-1-1-7 16,0-1 13-16,0-2-6 0,0 2 3 0,2-1 1 0,-5 2 3 15,-1 0-2-15,2 1-6 0,-4 4 14 16,2-1-3-16,-1 2 8 0,-4 2-7 0,2 4 1 0,1-2 1 15,-2 6 6-15,0 0-2 0,0 3-4 0,0 0-5 16,-1 1 2-16,0 2 4 0,1 1-2 0,0 3-3 16,0 1 4-16,1 0 4 0,3 2-6 0,-1 4 9 0,-3-1-2 15,4 0-5-15,0 3 0 0,0 1 2 0,-1 2 0 16,-1-1-6-16,2 2 4 0,-2-1 0 0,2 0 2 16,-1 0-2-16,-2 0 5 0,0 0-3 0,1 2-2 15,-1-2 7-15,2 2-4 0,-6-2-3 0,6 1-1 16,-4 1 1-16,1-2-2 0,1 2 7 0,3 0-6 0,-2-2 2 15,2 0 1-15,0 1 0 0,2-1-1 0,-2 0 1 16,2 0-4-16,-1-1-4 0,1 0 5 0,1 1-4 16,4-1 7-16,2-1-2 0,2-1-2 0,5-1 2 0,5 3 2 15,2-5 0-15,6 0-5 0,2 1-2 0,2-3-3 16,6-2 2-16,-1 0-1 0,1 1 7 0,2-1-4 16,4 0 5-16,0-2 4 0,1-1 2 0,1 2-7 15,-2 0 0-15,0 0-1 0,-3 3-7 0,-2-1 0 0,-5 2-8 16,-5 2 2-16,-3 2 0 0,-3 1 4 0,-5 1-1 15,1 1 3-15,-7 0 10 0,1 1-2 0,-1-1 2 16,-3 0-2-16,2 0 2 0,-4 0 0 0,2 0 6 16,-1 0-5-16,-1 0-4 0,0 0 6 0,-2 0 3 15,4 0-1-15,-6 0-2 0,1 0 0 0,0 0-6 16,-2 2 2-16,2-1-21 0,-3 0-33 0,2 0-35 0,-2 1-45 16,2 0-47-16,-2-1-64 0,4 3-67 0,1-1-104 15</inkml:trace>
  <inkml:trace contextRef="#ctx0" brushRef="#br0" timeOffset="50823.7783">25176 14452 2600 0,'-3'0'-9'0,"3"-2"4"0,0-1-5 0,2 3-7 16,-1 0-2-16,-1 2-4 0,0-1 2 0,0 1 4 15,2 3 1-15,-2-3 0 0,0 5 9 0,0-2 5 16,-2 4 1-16,2 5 4 0,-3-1-6 0,3 2 5 0,-1 3 6 16,-1 0-2-16,-1 3-10 0,1 1 4 0,2 1 1 15,-2-2 3-15,1 5 4 0,-1-6-7 0,2 4 2 16,0-2-3-16,0-2 7 0,0-3 0 0,0-1-5 0,0-4 2 16,2-2-1-16,-1 0-2 0,1-6 1 0,-2-1 8 15,0 1 2-15,0-4 5 0,0 1 15 0,0-2 8 16,0 0 16-16,-2-2 9 0,2-1 0 0,2 3-1 15,-2-3-2-15,0 0-1 0,0-3-11 0,0 3-16 16,-2-1-13-16,2-3-4 0,-1-1 3 0,-1 0-11 0,2 0 1 16,-1-2-8-16,-1 2 1 0,2-3 1 0,0-1 1 15,0 1-2-15,3-1-6 0,-3-3 5 0,0-1-2 16,0 0 1-16,3 1 4 0,-1-2 3 0,-2-1 1 16,2 2 0-16,-1 0 6 0,1 0 16 0,0 3 2 0,-1 1 4 15,-1 3 0-15,2 0 3 0,-1 3-6 0,1 0-1 16,-2 3-10-16,0 1-11 0,0 0-4 0,3 2-8 15,-3 1 0-15,1 1-11 0,-1 0-1 0,0 1 1 16,0-2 5-16,0 3-8 0,0 0 6 0,2 1 3 16,-1 0-6-16,1 4 8 0,-2-1 5 0,2 5-5 0,-1 1 6 15,3 3 2-15,-4 2-4 0,1 1-1 0,2 1 5 16,-1 0-5-16,1 2 4 0,0-2 0 0,-1 0-1 16,4 1-5-16,-3-4 5 0,2 2 2 0,-2-1-5 0,0-2 3 15,2-1-3-15,0 1 11 0,-1-3-11 0,3 2 8 16,-2-6-5-16,-1 3-5 0,0-4 11 0,0 1-4 15,0-4-16-15,0 0-24 0,-2-2-22 0,-2-2-29 16,0-1-31-16,0-1-57 0,0 0-89 0,-4-4-110 0</inkml:trace>
  <inkml:trace contextRef="#ctx0" brushRef="#br0" timeOffset="51011.8892">25075 14861 2289 0,'0'0'12'0,"0"0"10"16,3-3 2-16,-1 3 2 0,1-3 5 0,2 2 11 16,1 0 9-16,0 0-4 0,2-1-7 0,0 0-8 15,6-1-6-15,-2 2 3 0,3-2-7 0,0 3-10 0,2-2-11 16,-1-1-8-16,3 0-34 0,-3-1-35 0,1 1-40 16,0 0-58-16,-3-3-55 0,-1 1-58 0</inkml:trace>
  <inkml:trace contextRef="#ctx0" brushRef="#br0" timeOffset="51444.6242">25447 14621 1636 0,'1'0'10'0,"1"-1"8"0,-1-1 8 0,2 2-1 0,-1 0 5 15,-1 0 4-15,-1 0 14 0,4 0 10 0,-3 0-9 16,4 2 3-16,0-1-11 0,0 2 5 0,-1 1-4 15,4 1 1-15,-2 0-12 0,1 2-8 0,-1 2-1 16,2 1-2-16,-2 2 0 0,-1 2-7 0,1-1 0 16,-1 2-4-16,0 0 0 0,-1 0 1 0,0-1-3 15,-1 0-4-15,0-2-3 0,-3 0 4 0,3-4 5 0,0-1-9 16,-3-2 4-16,2 0-1 0,0-1 1 0,-1-4 11 16,-1 3 27-16,0-3 16 0,2 0 6 0,-2-3 9 15,2-1-7-15,-1 0 0 0,2-1-3 0,0-3-13 0,2 0-23 16,0 0-23-16,0-1-7 0,1-1-6 0,1 1-1 15,0-1-1-15,-1 1 4 0,-1-2 1 0,2 2-1 16,0-3 8-16,-2 2-2 0,-2-2 2 0,2 3 4 16,1 0-1-16,-1-2 9 0,-1 4 10 0,0 2 16 15,-1 0 5-15,-1 4 4 0,1-1 2 0,-2 2 5 0,1 0-5 16,-2 1-11-16,0 1-8 0,0-2-22 0,0 0-8 16,0 5-8-16,2-3 2 0,-1 3-3 0,1 0 5 15,-1 2-3-15,1 3 5 0,3 1 2 0,1 0 1 16,-3 1 9-16,3 3-5 0,1-1-3 0,-1 1-1 15,2 1-21-15,-3-3-51 0,-1 1-37 0,3-3-59 16,-2 1-53-16,1-3-61 0,0 0-63 0</inkml:trace>
  <inkml:trace contextRef="#ctx0" brushRef="#br0" timeOffset="52092.7545">26042 14734 2449 0,'-1'-4'10'0,"-1"-1"10"0,-1-1 2 0,1-2 1 16,2-2 5-16,-3 2 1 0,-1 2 9 0,-1 1 14 16,2-2 1-16,-1 1-8 0,1-1-1 0,0 3 4 15,3 0-3-15,-3 0-2 0,0-1-7 0,1 2-18 16,-1 2-8-16,3-2-8 0,-3 3-5 0,2 0 3 0,1 2-5 15,-2 0-4-15,0 1-1 0,-1 0 2 0,-2 3-4 16,-1 2 12-16,-2 1-1 0,-1-1-1 0,-3 4 2 16,0 1 8-16,1 3-4 0,0 0 1 0,-2-2-1 15,2 2 2-15,-1-2 8 0,4 1-14 0,0-1 3 16,1 1-5-16,4-5 7 0,1 1-4 0,2-2 5 0,0 0-4 16,3 0-5-16,-1-3 1 0,3-1 5 0,1 2-1 15,-1-5-2-15,2 1 4 0,0-1 2 0,1-2-6 16,0-1 11-16,0 0-2 0,-2-3-4 0,2 0 4 15,0 0-2-15,-1-2-1 0,0-1-4 0,-2 0 9 0,0-2-16 16,0 1 10-16,0-1-4 0,-4-1-10 0,5 0 3 16,-4 0-6-16,1-2-2 0,-2 0-9 0,1-2 1 15,1-1-13-15,-1 0-2 0,-1-1-8 0,1-3-16 16,1 1-11-16,-1-4-17 0,1 0-11 0,0-2-1 0,2-2 0 16,-1 1 2-16,1-1 18 0,0-3 13 0,2 0 14 15,0 4 23-15,1-3 14 0,-1 1 12 0,-1 0 9 16,-1 1 14-16,2 1 16 0,-5 2 18 0,3 3 13 15,-4 1 15-15,-1 2 18 0,-1 4 3 0,-3 2 4 16,3 3 3-16,-4 1-13 0,2 3-9 0,-3 1-6 0,4-2-20 16,-1 3-12-16,-2 4-14 0,2-2-4 0,0 0-8 15,1 0-12-15,-4 3-8 0,2-1-8 0,0 3 3 16,-1 1-11-16,2-1 11 0,-2 3-4 0,2 2-5 16,-3 2 7-16,3 3 1 0,-2 1 4 0,2-1-3 0,0 4 13 15,-2 2-7-15,3-1 8 0,-1-1-2 0,3 3 6 16,-1-2 0-16,1 4-1 0,1 0 6 0,-1 0-6 15,2 2 6-15,-1-3-6 0,-1 4-2 0,2-1-4 0,-2 0-4 16,2-2 4-16,-1 1-2 0,-1-3-21 0,0-2-47 0,0-4-50 16,-1 1-50-16,-1-5-83 0,-3-4-97 15</inkml:trace>
  <inkml:trace contextRef="#ctx0" brushRef="#br0" timeOffset="53067.1032">26134 14629 1875 0,'-2'0'-2'16,"2"0"1"-16,0-1 1 0,2-1 0 0,1 2 2 15,-1 0 12-15,1 2 17 0,2-1 25 0,4-1 11 16,-1 3 6-16,3-2 9 0,3-1 7 0,1 4 5 15,0-1-7-15,1 1-15 0,0-1-20 0,0 2-17 0,0 1 1 16,-4 2-14-16,-1 0-3 0,0 1-7 0,-4 1-6 0,-1 1 1 16,0 5-8-16,-4-3 12 0,-1 3-9 15,-1 0 7-15,0 2-6 0,-3-4 6 0,-3 4 0 16,1-4-2-16,-1 1 12 0,3-1 1 0,-4-2 7 16,2 0 3-16,-2-2 4 0,2-2 6 0,0 0 16 0,1-1 5 15,0-4-3-15,1 0 8 0,1 0-4 0,0-1 6 16,0-1 10-16,2-1-6 0,-1 0 10 0,1 0 0 15,-2-2 7-15,4 2 3 0,-4-1 13 0,2 0 6 16,0-1-6-16,0 1 4 0,0-1-16 0,-2 0-6 0,2 1-7 16,-1-5-19-16,-1 4-14 0,1-5-13 0,-1 1-8 15,0-1-12-15,-1-2-6 0,3 0-13 0,-2-2-19 16,2-1-8-16,-1-2-19 0,1-2-30 0,1 0-19 16,1-1-16-16,1-1-32 0,2 0-14 0,0 0-28 0,2 0-27 15,-2 2-26-15,3 0-11 0,0 2-20 0,-1 3-23 16,2 1-8-16,-1 2 2 0,0 1 18 0,1 4 8 15,-1-2 23-15,2 4 32 0,1 1 38 0,-2-2 34 16,-1 0 45-16,2 2 21 0,1 0 32 0,-2-1 40 16,1 0 48-16,-1 0 36 0,-1 0 37 0,0 0 40 15,-3-1 26-15,2 1 39 0,-3 1 12 0,0-1 11 0,-4 1-15 16,2-3-23-16,0 3-31 0,-1 0-35 0,-1 3-34 16,0-3-37-16,0 2-22 0,0 0-14 0,0 1-13 15,0 3 1-15,0 0 11 0,0 4 8 0,0-1 2 16,0 1 6-16,2 4 4 0,-2 0-2 0,5 1-1 15,-2 0-8-15,1-1-6 0,3 1-7 0,-1 0-3 0,2-1-2 16,4-2 3-16,-5 0 5 0,4 0 12 0,-3-3 19 16,3 0-2-16,0-2 14 0,-3-2 8 0,3-1 9 15,-3-1 9-15,-2-2-6 0,2 0 0 0,-2-1-11 16,-1-1 6-16,0-1-8 0,-2 0-2 0,2 0-5 0,1-3-13 16,-3 0-8-16,0 1-11 0,-1-2-3 15,1-1-14-15,0-1-5 0,-1-1-8 0,0 0-8 0,-2-1-10 16,0 0-12-16,-2-2-17 0,0 3-21 0,-1-2-23 15,-2 2-41-15,-1-1-57 0,0 2-60 0,1 0-76 16,-3 0-69-16,3 1-74 0</inkml:trace>
  <inkml:trace contextRef="#ctx0" brushRef="#br0" timeOffset="53295.1806">26713 14662 1897 0,'1'0'11'0,"1"2"5"0,-1-2 1 15,1 1 10-15,0 0 21 0,-1 2 15 0,-1 1 18 16,2-1 18-16,-1 5-1 0,1-1 1 0,2 1 6 16,0 1-6-16,-3 3-10 0,2-2-13 0,1 4-13 15,-1-1-17-15,0 0-7 0,0 0 0 0,0 1-6 16,2-2-6-16,-2 2-10 0,0-3 1 0,0 1-6 0,1-3 0 16,-1 1 0-16,-2 0-10 0,1-5 1 0,1-2 0 15,-3 1 5-15,0 0-5 0,2-4-15 0,-4 0-31 16,2-1-50-16,2-2-70 0,-4-1-118 0,2-2-100 0</inkml:trace>
  <inkml:trace contextRef="#ctx0" brushRef="#br0" timeOffset="53437.5073">26648 14553 1744 0,'1'-9'5'0,"2"4"0"16,-1-2-5-16,1-1-9 0,2 0-17 0,0 4-21 15,1 0-18-15,-1 3-26 0,1-1-34 0,-1 0-41 16,3 1-41-16</inkml:trace>
  <inkml:trace contextRef="#ctx0" brushRef="#br0" timeOffset="53942.1282">27171 14665 2883 0,'6'2'21'0,"-4"-2"16"0,0-3 15 16,-1 1 20-16,-1 2 8 0,0-4 20 0,0 1 16 16,0 2 21-16,-3-3-24 0,3-1-7 0,-2 4-5 0,2-5-18 15,-1 4 2-15,-1-1-15 0,2 0-21 0,-3 2-24 16,3 1-6-16,0 0-4 0,0 0-12 0,0 1-7 16,2 2-8-16,-4 0-6 0,2-1 5 0,-2 5 0 15,-1-2 9-15,0 4-4 0,-2 3 7 0,-1 0-1 16,-2 1-5-16,0 4 6 0,0 0 1 0,1 3 1 15,0-2-1-15,1 1 0 0,1-1-5 0,2-1 12 0,1-2-4 16,2 0 1-16,2-2-6 0,-1-1 5 0,4-2 0 16,2 0 2-16,-1-3 0 0,3-2-3 0,-1-2 8 15,2-2-4-15,2-2 4 0,1-2-6 0,1 1-4 16,-3-5-7-16,2-2-6 0,3 0-13 0,-4-1-2 0,2-1-15 16,-1-4-10-16,-3 2-16 0,1-1-5 0,0 0-6 15,-3-3-6-15,1 0 8 0,-2-2-4 0,-1 0 10 16,0-2 9-16,0-1 10 0,-1-1 7 0,-2-2 4 15,-1-1 12-15,1-1-9 0,0 0 4 0,-3-1 3 16,2 1 2-16,1-1 10 0,0 0 5 0,-1 2 9 0,2-3 18 16,-1 5 23-16,2 2 16 0,-3 4 9 0,4 1 6 15,-4 3-5-15,1 4-1 0,-1 3-6 0,-1 5-15 16,1-1-15-16,-2 4-19 0,0 1-13 0,0 2-7 16,0-1-3-16,0 2 6 0,-2 5 4 0,1 1-3 15,-1 2 5-15,-1 4 3 0,0 0 9 0,-2 7 2 0,0-2 5 16,0 6-4-16,-2-2-4 0,0 0 4 0,-1 3 0 15,-4 2 2-15,-1 0-15 0,0-1-59 0,-6 2-82 16,-1-2-102-16,-1-2-123 0</inkml:trace>
  <inkml:trace contextRef="#ctx0" brushRef="#br0" timeOffset="76353.0788">19402 4427 3088 0,'-6'-4'-3'15,"-1"1"1"-15,-2 0 20 0,3-6 19 0,1 4 32 16,-2 2 16-16,3 2 17 0,0 0 7 0,4 1 2 15,0 0 0-15,0 0-16 0,0 0-22 0,0 0-36 0,0 0-14 16,0 0-31-16,0 0-12 16,0 0 2-16,0 0 1 15,0 27 7-15,13 82 2 16,-6-88 19-16,-2 6 4 0,0-1 1 16,0 2 8-16,3-2 2 0,0 3-3 0,1 0 10 15,-1 1-4-15,1 0-8 0,0-1-4 0,0 0 4 0,-1 0-9 16,0 0 1-16,-1-2 5 0,-1-2-10 0,-1-2 0 0,-1 2 2 15,0-4 9-15,-1-3-11 0,2 3 5 16,-4-6-1-16,1 1-6 0,2-3 4 0,-2-1-3 0,-1 0-17 16,3-4-28-16,-4-2-32 0,0-6-45 0,0 0-62 15,0 0-76-15,0 0-103 0,0 0-120 0</inkml:trace>
  <inkml:trace contextRef="#ctx0" brushRef="#br0" timeOffset="76682.2203">19324 4446 3185 0,'-1'-4'1'16,"-2"1"25"-16,1-2 24 0,4 1 29 0,-4 1 19 15,2 0 11-15,-3 1 8 0,3 0 4 0,0-1 0 16,0 2-28-16,0-1-29 0,2 2-30 0,-1 0-16 16,4-1-18-16,-2-1-3 0,3 1-5 0,1-4 0 0,4 3 5 15,5-5 4-15,1 2 7 0,2-4-3 16,8 1 2-16,0 1 1 0,4-1-1 0,-1 1-4 0,4 0-3 0,-6 1-2 16,0 0 4-16,-2 3 0 0,-3-2 1 15,-3 1-3-15,-3-1 2 0,-6 2 1 0,-1 1-2 0,-1-1-7 16,-3 1-38-16,-3 0-40 0,1 1-50 15,-4 1-70-15,1 0-84 0,-1-2-96 0,-1 2-111 0</inkml:trace>
  <inkml:trace contextRef="#ctx0" brushRef="#br0" timeOffset="76923.6149">19539 4691 3185 0,'0'3'9'16,"0"-1"3"-16,0 0 4 0,2-7 7 0,-2 3 2 0,2 2 7 15,-2 0-1-15,0 0-1 0,1 2-9 0,2-1 7 16,1-1-5-16,0 2-2 0,6 0 2 0,-4 0-4 0,5 1 0 16,3 2 5-16,1 0-1 0,0-1-9 0,5 2 7 15,-2-1-10-15,2 1-3 0,2-3-11 0,0 2-38 16,0-1-57-16,-2-1-74 0,-1 0-81 0,2-1-99 0,-4 2-97 15</inkml:trace>
  <inkml:trace contextRef="#ctx0" brushRef="#br0" timeOffset="77295.0682">19996 4642 2507 0,'0'0'18'0,"0"0"0"16,0 0 6-16,0 0 6 0,0 0 12 0,0 0 2 16,0 0 9-16,0 0 5 0,20 0 1 0,-20 0 4 15,0 0 2-15,0 0 11 0,0 0-9 0,26 37 7 0,-21-28-9 16,1 3-12-16,-1 3-8 0,1 0-5 0,-1 0-12 16,2-1-11-16,-2 2-3 0,3-1-12 0,1 0 5 15,-3 0 0-15,5-1-1 0,-5-2 0 0,4 0-7 0,-1-3-47 16,-1 1-48-16,2-3-59 0,-6-4-80 0,1 2-84 15</inkml:trace>
  <inkml:trace contextRef="#ctx0" brushRef="#br0" timeOffset="77456.6521">20129 4632 3076 0,'-5'-4'-7'0,"-1"-3"0"16,1 2-2-16,7-2-8 0,-8 2-29 0,4 0-61 16,1-1-79-16,1 0-100 0</inkml:trace>
  <inkml:trace contextRef="#ctx0" brushRef="#br0" timeOffset="77775.8501">20146 4417 3507 0,'0'-4'4'0,"0"2"6"0,2-2 6 0,1 2 6 15,-3 0-5-15,0 2 1 0,0 0-2 0,0 0-2 0,2 2-6 16,-1-2-5-16,-1 5-6 0,2-2-5 0,0 4 10 15,-1 0 9-15,2 2 14 0,1 4 6 0,2 1 4 16,-2 3 11-16,1 3 3 0,0 1 2 0,1 1-4 16,1 2-8-16,0 1-15 0,1 0-1 0,0-1 0 0,1 0-10 15,0-1 0-15,-1-1-10 0,0 0 4 0,2-3-1 16,-2 0 2-16,1-1 1 0,-1-1-1 0,1-1-3 16,-3 1-2-16,4-5-18 0,-4 4-46 0,2-5-50 0,-2-4-68 15,2 1-75-15,-1-5-106 0,3-2-130 0</inkml:trace>
  <inkml:trace contextRef="#ctx0" brushRef="#br0" timeOffset="78185.4684">20606 4860 3112 0,'0'1'12'0,"4"0"2"16,-4-2 7-16,6-2 16 0,-4 1 3 0,3 2 10 15,0 0 1-15,3-1 4 0,0 1-10 0,6-2 4 0,2-1-13 16,2 2-16-16,-1-2-4 0,4 0-8 0,1 1-2 16,-1-1-6-16,1-1 2 0,-4 1-12 0,2-2 7 15,-2 0 3-15,0 1 2 0,-1 1-4 0,-1-2 7 16,-5 0 1-16,2-1-1 0,-2 0 6 0,-3 1-2 0,-2-2-4 16,-3 1 0-16,1-2 6 0,-3 1-5 0,-1-1 0 15,0-1 2-15,-1 1 3 0,-3 1 4 0,1-3 9 16,-3 4-5-16,-1-2-3 0,-3 1 1 0,2-1 4 15,-4 3-2-15,-2-2-1 0,3 2 5 0,-3 0 6 0,0 1 3 16,1 1 7-16,-3 1-2 0,3 2 1 0,1 0-4 16,2 2-5-16,1-2-1 0,0 5-23 0,1-2 1 15,3 1-6-15,0 6-5 0,0-3-3 0,-1 4 3 16,5 0 0-16,-3 1-6 0,3 3 17 0,1 2-7 0,0 0-1 16,1 2 2-16,3-2 2 0,-3 3 3 0,7-1 0 0,-3 1-4 15,1-2 2-15,2-1 6 0,3-2 2 16,-2-6-9-16,1 3-33 0,2-4-60 0,1-3-58 15,-1-5-82-15,3-1-127 0,1-3-132 0</inkml:trace>
  <inkml:trace contextRef="#ctx0" brushRef="#br0" timeOffset="79360.1731">21669 4571 3533 0,'0'-1'1'0,"0"1"-3"0,1-4-1 0,2 3 2 0,-3 2-3 15,0-1-4-15,2 1 2 0,0-1-3 0,-2 3-2 16,1-1 3-16,1 1 2 0,-1 1-5 0,1 1 2 15,1 1 7-15,3 0 2 0,-3 5 0 0,2-1 3 16,2 1-3-16,-2 1 3 0,-1 1 3 0,2 1 1 16,1 0-3-16,-3-2-2 0,1-2 1 0,0 2 0 0,3-5 0 15,-5 1 0-15,2-4 5 0,-2-1 3 0,0 0 11 0,0-2 18 16,1 0 5-16,-3-1 2 0,4-2 4 16,1-1 1-16,-1 0-4 0,0 1 1 0,3-5-10 0,0 2-18 15,-1-2-2-15,1-1-6 0,0-1 2 0,1-1-9 16,-1 1 9-16,0-2-13 0,-1 0-1 0,2-2-1 15,-3 3 0-15,2-2-1 0,-3 1 2 0,3-2 4 0,-2 4-8 16,-1 2 9-16,-2 0-1 0,0 1-2 0,-1 4-3 16,1 0-1-16,-3 2-11 0,2 0 4 0,-2 2-8 15,0-1-3-15,2 3 6 0,-2-1-4 0,1 2 6 16,2 1 4-16,-3 1 4 0,6 1-5 0,-3 0 10 0,1 1 4 16,-1 0-11-16,0 1 9 0,2-3-1 0,0 6-2 15,1-4 1-15,-2-2 5 0,3 4-1 0,-1-2-3 16,7 0 4-16,-5-1 3 0,1 0-4 0,2-2 1 15,-1 0 1-15,1-2 1 0,-3 1-5 0,3-3 1 0,-5 0 4 16,1-1-5-16,-1-2-1 0,2 0 2 0,-4 0 3 16,3-1-8-16,-1-1 6 0,-1-1 3 0,3-1-8 15,-2 0 1-15,0 1 1 0,-1-2-1 0,3-1-9 16,-3 0 12-16,-1-1-2 0,1 3-3 0,0-2-1 0,0 1 1 16,1 0 1-16,-1 1 1 0,-2 1 3 15,2-1-5-15,-2 1-6 0,0 3-3 0,0-2 8 0,1 3-4 16,-4 0-3-16,1 0-5 0,3 0 0 0,-2 3-1 15,0 0 5-15,2-1-3 0,-2 1-12 0,3 1-8 16,1-2-26-16,1 3-15 0,2-1-20 0,1-1-18 0,1 3-17 16,4-2-8-16,0 1-16 0,4-3-8 0,1 1 7 15,4-3 5-15,-2 3 12 0,5-3 12 0,0 0 11 16,0-1-3-16,-4-1 14 0,4-1 15 0,-3 1 11 16,-2-1 18-16,0-1 16 0,-4-1-1 0,-1 1 10 0,-3-2 21 15,-3 1 17-15,-3-1 21 0,-1 0 26 16,-1 1 23-16,0-2 15 0,-5 0 24 0,-1 0 8 0,0-1 19 15,0 3 13-15,-3-3 5 0,-1 1-4 0,2 0-15 16,-1 0-7-16,-2 0-5 0,2 1 5 0,-2-2-15 0,2 0-16 16,-2 1-5-16,-1 0-12 0,3-2-1 0,-2 0 3 15,2 3-7-15,0-2-10 0,-2 1-7 0,0-1 8 16,4 2-12-16,-4 3 3 0,2-2-10 0,-2 4-20 16,5-2-10-16,-3 3-9 0,1 0-5 0,2 0-9 0,-1 3-4 15,-1-2-9-15,2 2-1 0,-5-1 3 0,2 5-3 16,-3-2 5-16,3 3 7 0,-3 1-3 0,-1 2 0 15,2-2 1-15,-1 3-2 0,0 0 4 0,1 1 3 0,2 0-4 16,-2 1-2-16,4 1 1 0,-3-2-4 0,4 3 6 16,0 2 3-16,0-2-5 0,4 4 2 0,-3 2 1 15,4-3 0-15,1 5 1 0,-1 1 4 0,4 3 0 16,-2 1 1-16,3 0-1 0,0 5-1 0,1 0 3 16,5 1-2-16,-3 0-3 0,1 0 5 0,2 0-5 0,0 1-3 15,3-1 4-15,0 1-1 0,-5-2 0 0,3 2-5 16,-1-2 4-16,-2 0-8 0,-1-2 7 0,1-2 4 15,-4-2-2-15,-2 0-2 0,-2-4 2 0,2-2 2 0,-4-2 1 16,0 1 11-16,-1-3-12 0,-1 0-11 0,-2 0 14 16,0-1 4-16,-4 0-6 0,1-1 7 0,-3 1-3 15,-2-2-2-15,3-1 20 0,-3-1 28 0,0-3-4 0,-2-1 8 16,0-1 11-16,0-2 17 0,0 0-1 16,-2-2 1-16,-1-1-11 0,1-3-15 0,4 0-1 0,-6 0-5 15,6-2-14-15,-2-1-15 0,2-2-3 0,1-2-7 16,0 0 1-16,-1 0-6 0,3-5-27 0,1-4 3 15,-2 2-6-15,3-6-29 0,-1-4-16 0,3 0-20 16,-1-7-27-16,5 0-18 0,-1-4-15 0,1-5-41 0,3-4-23 16,-1-2-15-16,1-3-31 0,2-7-3 0,2-3-16 15,2-2-30-15,0 0-12 0,-3 1-5 0,2 2-20 16,-3 2-32-16</inkml:trace>
  <inkml:trace contextRef="#ctx0" brushRef="#br0" timeOffset="79685.1351">22664 3926 2346 0,'-1'-2'4'0,"1"-1"19"0,1-1 9 0,1 1 18 16,-4 1 9-16,2 2 17 0,0 0 10 0,-1 0 9 15,1 2 1-15,0-1-21 0,-3 0-6 0,3-1-26 16,3 1-7-16,-2 0-18 0,-1 1-14 0,0-1-7 15,3 4-3-15,-3 2 3 0,2 1-5 0,1 4 13 0,-3 2-1 16,4 6 7-16,-3 3 4 0,4 5 5 0,-2 4 9 16,0 5 8-16,3 2 3 0,-1 4 3 0,2 3 16 15,1 1-3-15,2 1 5 0,0 1-6 0,0 1-8 16,4-1-6-16,0-3 5 0,2 0-11 0,1-3-10 0,0-1-1 16,3-4-3-16,-1-1 1 0,3-4-4 0,-1-1 1 15,0-6-3-15,1 2 2 0,-1-6-5 0,-2-1-3 16,1-6 4-16,-1 1-1 0,-1-6-24 0,-1-1-45 15,-1-4-59-15,1-3-80 0,-2-4-101 0,0-3-110 16</inkml:trace>
  <inkml:trace contextRef="#ctx0" brushRef="#br0" timeOffset="79889.3656">22676 4400 3571 0,'-2'-2'-7'0,"2"-4"-1"0,2 2-3 0,2-3 6 15,1 2 1-15,0-1-3 0,4-2-2 0,1 1-1 0,5-3 5 16,1 3 2-16,6-3-25 0,4 3-36 0,0-1-43 16,9-1-54-16,2 1-64 0,2 0-90 0,5 0-112 15</inkml:trace>
  <inkml:trace contextRef="#ctx0" brushRef="#br0" timeOffset="80454.7674">24199 4134 2682 0,'-9'-6'7'0,"-5"-1"11"16,-4 0 20-16,3-4 28 0,-5 3 22 0,-2 1 10 16,-3 0 10-16,2 2 10 0,2 3-2 0,-5-1-4 15,4 2-23-15,0 1-23 0,3 0-32 0,2 1-2 16,2 2-10-16,2-1-9 0,1 3-10 0,6 2-6 0,-2-2 3 16,5 5-2-16,2-1 10 0,1 1-9 0,3 5-1 0,0-1 0 15,4 3 4-15,1 1-1 0,1 1 1 16,4 0-1-16,0 3 1 0,4 2 3 0,-2-4-7 15,4 1 10-15,0 1 0 0,1 2 2 0,2-5-2 16,2 4 3-16,-5-2 2 0,5-2 5 0,-2 1-2 0,-3-1-5 16,3-1 0-16,-1-2 2 0,-7 0-2 0,3-1-6 15,-4-3 0-15,-1 0-7 0,0 0 12 0,-3-2-8 16,-1 0 2-16,-2-3 1 0,-1 0-1 0,-2-2 2 0,1 1 4 16,-3-2 1-16,-1-2 2 0,-1 1 17 0,-1 0 1 15,0-3 5-15,-3 4 6 0,-1-2 3 0,-1 1-4 16,-3 0 0-16,-1 2-1 0,-2-1-14 0,-1-2-13 15,-2 3-34-15,2-4-28 0,-2 1-47 0,2-1-41 0,1 1-53 16,2-5-72-16,3 2-78 0,3-3-61 0,-1-1-38 16,6 1-25-16</inkml:trace>
  <inkml:trace contextRef="#ctx0" brushRef="#br0" timeOffset="81006.6379">24443 4238 1985 0,'17'-17'15'0,"-3"5"20"0,-3 0 22 15,-1 3 22-15,-4 4 22 0,-2 0 19 0,-1 2 16 16,0 2 19-16,-3 0-18 0,0 2-19 0,0-1-26 0,0 1-22 16,-2 2-20-16,2-1-23 0,-1 4-13 0,-1 0-12 15,1 4-1-15,-1 2 5 0,0 2 5 0,-1 2-3 16,1 1 3-16,1 2-4 0,1 0 1 0,0-1-5 16,0-2 2-16,1 0-8 0,3-1 7 0,-3-3-2 0,4-2-2 15,0 0 3-15,-1-3 1 0,1-2 1 0,1 0 6 16,-1-1 17-16,-1-4 0 0,0 3 6 0,2-3 13 15,1 0 8-15,-2 0 1 0,-1 0 1 0,3-3-1 16,0-1-8-16,0 1-13 0,-1-2 5 0,2 0-18 16,3-1 1-16,-1 0-10 0,-1 0 3 0,5 0-15 0,1 0 1 15,0-2-1-15,1 1-1 0,1 1-1 0,1 2-2 16,-2-2-2-16,-2 3-7 0,-2 2 4 0,-2 1-1 16,-2 1 2-16,0 2-5 0,-4 0 7 0,-2 4-5 0,0 1 7 15,-1 1 0-15,1 1 4 0,0 5-4 0,-2 1 3 16,0 2-1-16,1 3-7 0,-1 1 3 0,2 2 0 15,-1 1 3-15,1 1-6 0,-2 1 4 0,3-1 0 16,0 2 6-16,0 1 3 0,0 0-2 0,-1 2 2 16,1 1-2-16,0 1 5 0,1 1-2 0,0 3-4 15,0-2-2-15,0 2 2 0,2 1-1 0,-1-4 6 0,0 1-4 16,-2-2 13-16,-1-2 3 0,-1-2 5 0,-4-1 2 16,0-4 8-16,-2-1 10 0,-3-3 10 0,-1-3 16 15,-1 0-2-15,-1-3 18 0,-3-2 13 0,3-2 10 16,-3-1 1-16,-1-4-6 0,2 1-10 0,-4-2-3 15,4-3-4-15,0 1-19 0,-1-4-10 0,1 2-16 16,2-3-3-16,-2-2 0 0,2 0-7 0,3-2-2 0,-3 0-8 16,6-3-6-16,-1 2-14 0,1-4-10 0,0-1-27 15,4-4-26-15,1 0-34 0,1-4-35 0,4-3-39 16,2-4-53-16,1-4-51 0,4-4-55 0,2-2-55 0,5-6-58 16,2-2-38-16,4-2-38 0</inkml:trace>
  <inkml:trace contextRef="#ctx0" brushRef="#br0" timeOffset="81306.0274">25127 4255 1422 0,'13'-17'25'0,"-2"0"23"0,-2 3 25 16,-2 2 27-16,-2 0 30 0,-4 4 27 0,2 1 19 0,-1 2 17 15,-4 1-19-15,4 2-15 0,-4 1-20 0,-1-1-29 16,3 4-30-16,-5-1-30 0,2 1-17 0,-2-2-13 0,0 4-6 16,-2-1-10-16,1 2-2 0,-1 2 1 0,2 0 6 15,-3 3 1-15,-1-2 1 0,1 3-6 0,3 1-1 16,-3 0 1-16,2 0 1 0,3 4 0 0,-2-2-3 15,4 2-6-15,1-1 5 0,1 2 4 0,1 0 1 0,3 2 6 16,1 0 0-16,0-2 12 0,2 5 1 0,3-2 13 16,0 1-3-16,4-1-1 0,-2 4 3 0,4-3-1 15,-2 0-6-15,1 0-9 0,1-1-17 0,-1-1 7 16,2-3-3-16,-4 1 4 0,-2 0-2 0,0-5-9 16,0 3 1-16,-4-3 6 0,-2-2 9 0,-1-1-12 0,-1 2 1 15,-3-5-6-15,-1 2 2 0,-1-1 8 0,-3 0 0 16,-1 0-6-16,-3-1-11 0,-4-1-35 0,-4 1-42 15,-1 1-66-15,-6-2-97 0,0 1-107 0</inkml:trace>
  <inkml:trace contextRef="#ctx0" brushRef="#br0" timeOffset="82280.8356">20077 6231 2565 0,'-3'3'-2'0,"0"-1"1"0,0-4 6 16,3 2 8-16,-2 0 6 0,2 0 8 0,0 1 10 16,2-1 5-16,-1 1 9 0,2 0-1 0,-3-1 6 0,4 3 12 15,-3-3 18-15,7 2 6 0,-5-2 6 16,7 0 7-16,-2 2 3 0,4-4 4 0,2 4-8 0,5-1-12 15,2-1-22-15,-1-1-12 0,7-1-15 0,2 2-4 16,-1 2-7-16,7-1-6 0,1-1 2 0,4-1 3 0,-1 2-1 16,6-1 6-16,0 0 0 0,1 1-1 0,3-2 0 15,-2 0 1-15,1-1-4 0,3 2-2 0,-5-2 3 16,2 1-6-16,-1-2 0 0,0-1-3 0,1 0-1 0,3-1 1 16,0-2 10-16,2-1-3 0,8 0-4 0,0-1 2 15,6-3-5-15,2 3 5 0,5-2-4 0,4-3 1 0,4 2-12 16,3 0-7-16,4 0 3 0,4 0-1 0,2 2-4 15,3 2-10-15,4 2 5 0,-2 1 2 0,5 3-2 16,-1 1 0-16,1 1-7 0,-3 1 7 0,4 0 3 16,-3-1 1-16,1 0-1 0,1 0-6 0,-1 0-1 0,-1-2 4 15,1 0 4-15,3 0-6 0,0-1 5 0,1 2-4 16,1-1-8-16,-4-1 6 0,-2 1-20 0,-6 1-16 16,-3-2-22-16,-8 3-35 0,-9-2-37 0,-6 2-34 15,-5 0-53-15,-8 0-65 0,-3-3-59 0,-3 3-92 16</inkml:trace>
  <inkml:trace contextRef="#ctx0" brushRef="#br0" timeOffset="167020.9624">27561 3334 478 0,'-5'-5'-2'0,"2"1"4"0,-3 0-6 15,-2 0-1-15,0-1 1 0,3 2 2 0,-4 0 6 16,0 1-4-16,-1 0-3 0,0-1-2 0,0 1 7 16,-2 2 4-16,2-1 2 0,-2 1-3 0,1 1 2 15,0-1 2-15,0 2 3 0,2 0 4 0,-1 0 5 0,1 0-1 16,-1 0 17-16,4 0 9 0,-3 1 0 0,1-1 9 16,1 3 11-16,-2-4 6 0,3 0 5 0,-1 2 7 0,2-1-11 15,-3 0-3-15,-1-1-2 0,3 1 1 0,-1 0-8 16,-1 0-8-16,-1 0-12 0,1-1-5 0,-2 2-6 15,1-1-2-15,1 1-4 0,-1-1-7 0,-1 0-1 16,2 1 1-16,0 1-1 0,0-1-4 0,2 1 2 0,-2 2 2 16,0-2-3-16,2 1 7 0,-1-2-8 0,0 2 3 15,2-1 0-15,0-1 3 0,2-2-6 0,0 0 9 16,3 1-1-16,-2-1-2 0,2 0 1 0,0 0-2 16,0-1 1-16,2 0 0 0,-2 0-9 0,0 0-6 0,2 2 1 15,-1-1-1-15,2 1 4 0,2 0 21 0,2-1 13 16,3 2 15-16,3 1 16 0,4-2 6 0,7 1 12 15,0-1 3-15,9 0 6 0,6-2-12 0,4 0-5 16,3 2-20-16,5-2-9 0,4-2-10 0,5 2-5 0,0 0-3 16,3 0-4-16,6 2-10 0,3 1-6 0,1-3 10 15,4 4-1-15,-1 1-6 0,6 1-6 0,-3-1-1 16,0 2-7-16,-3-1 4 0,-3 1 2 0,-3-2-1 16,-3 3-3-16,-2-3 8 0,-5 0 1 0,-1 0 1 0,-4-1-3 15,-3-1 0-15,0 2-7 0,-4-2-3 16,-7 0 5-16,-3-2-7 0,-5 2-1 0,-6-1 3 0,-7 0 3 15,-4-1 13-15,-3-1 18 0,-7 0 11 0,-3 0 7 16,-3 0 6-16,-1-3-8 0,-6 1-3 0,-5-1-2 16,-2-1-13-16,-8-1-16 0,-4-1-19 0,-10 0-7 0,-5 1-2 15,-8-2 2-15,-3-1-2 0,-2 3 1 0,-2 0 0 16,-2 1-3-16,1-2 8 0,0 2 3 0,2 1 0 16,-2-1 5-16,-1 1 3 0,-4 2-4 0,-1-2 1 15,-2 2-2-15,-5-1-4 0,2 0-9 0,-3-1 2 16,5 1-4-16,1-1 5 0,3 1-2 0,4 0 7 0,6-1 1 15,6 1 2-15,2-1 4 0,11 2-5 0,4-1 7 16,5 1-7-16,7 1 3 0,6 0-14 0,2 0 3 16,5 0-5-16,4 1 2 0,2-1 0 0,3 2-2 15,4-2-3-15,2 0-1 0,6 0 9 0,4 1 2 16,9-2 2-16,4 1-1 0,9 0 8 0,8 1-3 0,3-1 2 16,9 3 5-16,6-3-5 0,4 4 4 0,6 0-3 15,4 2-4-15,0 2-6 0,1 0 1 0,0 1 6 16,-2 0-1-16,-3 1 7 0,-2 0-6 0,-2-1 4 15,-7-2 3-15,-3 1 0 0,-7-3 4 0,-4-1 0 0,-7-1-6 16,-9-2-2-16,-6 0 7 0,-9-1-2 0,-5 0 4 16,-6-1-4-16,-4 0 3 0,-6-3-9 0,-2 1 8 15,-5 0-1-15,-1-2-10 0,-7-1 1 0,-3 0 1 16,-6-2 4-16,-6 1-8 0,-7 0 6 0,-5 2-5 16,-10-2-4-16,-4 2-5 0,-2-2 4 0,-6 2-1 0,0 2 1 15,-1-1 2-15,0 3 2 0,-2 0 1 0,3 1 4 16,-1 1-2-16,4 0 6 0,4 2-3 0,2 0 8 15,6 1-9-15,5-2-5 0,6 1 3 0,4 2-5 16,8-3 10-16,7 0-20 0,3 3-2 0,6-2-11 16,3 1 9-16,5-1 0 0,3 1-2 0,2 1 2 15,7-3 3-15,4 4 13 0,6-4-2 0,8 0 4 0,5-1 2 16,10 1-4-16,8-1-3 0,6-1 2 0,4 0-6 16,8 1-2-16,3 1 7 0,4 1 4 0,3 2-4 15,2-1 3-15,1 3 2 0,-3-1 4 0,-1 1-4 16,-1 0 4-16,-9-2-5 0,-5 2-5 0,-10-1-4 0,-9-3 4 15,-7-2 5-15,-9 2-3 0,-9-3 12 0,-7 0-11 16,-6-3 6-16,-5 0 5 0,-3-1 1 0,-6-1 1 16,-4-1-4-16,-5 0 2 0,-3-1-5 0,-9 2 6 15,-4-2-3-15,-7 0-3 0,-5 1 6 0,-4 1-4 16,-1-1 3-16,-5 1-10 0,-1 2 1 0,1-1-3 0,1 1 0 16,-1 1-2-16,2 1-7 0,2 1 2 0,5 1-3 15,1 1 8-15,8 0 3 0,2 0 2 0,6 1-6 16,5 0 4-16,8 1-4 0,2 0-1 0,5 2-7 15,7-1-7-15,3 1-10 0,5 0-10 0,5 2 2 0,3-1-4 16,9-1 5-16,3 0-4 0,10 2 5 0,5-2 0 16,5-1 7-16,5 1 10 0,4 0 4 0,1 1-2 15,2-2-2-15,-1 2 7 0,1-1 6 0,-5-2-3 16,-5 1 2-16,-2-1-1 0,-8-2-2 0,-5-1 12 16,-8-1 15-16,-5 0 15 0,-8 0 1 0,-3-3 11 0,-6-1 3 15,-5-1 2-15,-5-2 1 0,-6 0-3 0,-3-3-14 16,-7 0-15-16,-7 1 0 0,-5-3-9 0,-9 3 1 15,-5 1 0-15,-8-2-5 0,1 3-5 0,-6 1 4 16,-2 2-4-16,0-1-6 0,4 2-1 0,-1 1-1 16,6 2-4-16,4 0 6 0,5 0 2 0,4 2 3 0,4-1-2 15,10 1 7-15,1 3-4 0,8-2-1 0,2 1 0 16,6 1-4-16,4 1 2 0,5 0-4 0,4 1 0 16,6-2-5-16,3 2 7 0,6 0-2 0,2-1 6 15,9-1 4-15,4 1 4 0,6-3-1 0,6 0 2 0,3-1 6 16,4 1-1-16,3-2 0 0,-2 2-7 0,-2-3-2 15,-2 3-4-15,-5-3 2 0,-7 0 8 0,-2 0-4 16,-12 0 9-16,-2-3 20 0,-5 3 14 0,-9-1 8 16,0-2 6-16,-5 0-5 0,-3 0-5 0,-3-1-1 15,0 0-8-15,-2 0-11 0,-3 0-18 0,-3-2-8 0,-2 1-7 16,-4 1 2-16,-4-1-6 0,-4 2-11 0,-2 2-12 16,-4 1-39-16,-4 0-27 0,0 0-52 0,-2 4-75 15,-2-1-104-15,0 3-110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2T10:57:25.5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10961 5095 2311 0,'0'-5'10'0,"0"1"23"0,-1-1 23 0,-2-2 14 15,1 1 0-15,-3 4 3 0,2-1-1 0,0 1-2 0,3 2-1 16,-3 0-19-16,1 2-20 0,4-2-12 0,-2 3 3 16,-2-1 0-16,4 1 15 0,1-1 16 0,-3 0 8 15,3 3 1-15,-2 1-1 0,3 0 5 0,-1 2 6 0,2 1 5 16,-2 2-10-16,3 1-7 0,0-1-14 0,1 2-6 15,-1 1 4-15,1 0-3 0,1 1-3 0,1-1-4 16,-1 1-7-16,0-1-5 0,1-2-7 0,-3 0 3 16,4-2-5-16,0-2 0 0,-3 1-4 0,3-3 5 0,-2-2 12 15,-2 1 2-15,5-3 24 0,-3-1 9 0,2-1 4 16,0-1 7-16,3-3 6 0,3-2-7 0,0-3-3 16,4-3 1-16,4 0-17 0,3-5-14 0,3 0-3 0,3-3-12 15,2 1-1-15,1-3-13 0,2-1 4 0,5-2-12 16,-4 1 5-16,4-1 2 0,3 0-7 0,-2 0 7 15,0 0-5-15,-1 1 14 0,1 1-18 0,-2 1 14 0,-1 2-14 16,-2 1 1-16,-3 0 6 0,1 2-2 0,-5 2-6 16,-1 0-6-16,-2 1 11 0,-3 1-7 0,0 2 1 0,-1 1 8 15,-4-2-13-15,-1 5-15 0,0-3-15 0,0 3-24 16,-1-1-22-16,1 4-34 0,-4-1-32 0,0 0-49 16,0 2-40-16,-2 2-51 0,0 0-42 0,-4-3-44 15,2 1-56-15</inkml:trace>
  <inkml:trace contextRef="#ctx0" brushRef="#br0" timeOffset="5816.9874">6606 7653 2438 0,'-5'3'5'0,"0"-2"21"0,2-4 24 0,3 2 13 15,-2 1 8-15,-1 0 4 0,-1 0 0 0,4 0 2 16,-1 1 10-16,1-1-5 0,0 0-19 0,0 0-3 0,3 0 0 16,-1 2 0-16,-1-1 0 0,1-1 7 0,1 0-13 15,-1 0-5-15,3 0 0 0,-1 0-5 0,2 0-6 16,4 0 2-16,4 0 0 0,-1-1 0 0,7-2-8 0,4 1-8 15,5 0-5-15,2-2-8 0,7 2 2 0,2-1-8 16,1-1-1-16,1 0-8 0,3 0 4 0,-1 1 4 16,-1 2-8-16,2-2 8 0,-5 1-4 0,-2-1-4 15,-2 2 2-15,-1 0 0 0,-6-2 2 0,-1 3-6 0,-4-1 9 16,-4-2-4-16,-4 3-3 0,-4 0 16 0,-4-1-4 16,-3-1 5-16,-2 4-2 0,-1-4-1 0,-4 2-4 15,1 0 1-15,-2-1 7 0,-2 0-12 0,-3 1-2 0,-3 0-3 16,-3-3 0-16,-4 6-1 0,-1-2 3 0,-6 0 1 15,-2 2-4-15,-3 0 3 0,-5-2 1 0,0 4 6 16,-2 0-4-16,-1-2 1 0,0 1 0 0,-2 1-4 0,-1-2 6 16,2 1-2-16,0 1 2 0,-1-1-10 0,5-2 2 15,0 1 6-15,2 0-3 0,3-3 3 0,1 0-8 16,6 0 10-16,2 0-6 0,2 0 5 0,4 0 3 0,3 0-9 16,3 0 7-16,4 0-2 0,1 0-6 0,4 0-3 15,0 0-1-15,0 0 2 0,2 0-4 0,3 0-1 16,0 0 0-16,0 0-5 0,3-3 14 0,6 2-9 0,3 1 7 15,5-3-5-15,4 0-4 0,4-1-2 0,6 1-7 16,1-1 7-16,3 0-10 0,2 0 1 0,2 0-1 16,-2 2-3-16,0-2 8 0,0 1 11 0,-4-1-2 15,-3 0 2-15,-3 1 2 0,-6 1 3 0,0-1 4 0,-7-1 2 16,-2 2 10-16,-6-1-2 0,-3 3 10 0,-3-1 2 16,-4-2 9-16,-1 2-5 0,-3-2-1 0,-4 3 1 15,-1-1-13-15,-2 1-2 0,-4-2-3 0,-2 1-4 0,-6 4-13 16,-5-2 8-16,-3 2 3 0,-2-1-8 0,-4 3 12 15,-2 0-6-15,-3 1-2 0,0 1 1 0,1-1 5 16,-2 0-7-16,0 0-1 0,3-1 9 0,-2 2-11 0,5 0 1 16,-1-1-4-16,4-2 0 0,3 1 0 0,0-2 9 15,5 3-6-15,4-3-1 0,4 0-1 0,3-1-4 16,6-2 5-16,3 1-4 0,0-1-11 0,5-1-11 16,3 1 0-16,0-2-7 0,4-1 2 0,5 3 5 0,1-4 0 15,4-1-1-15,6 2 11 0,3-2 1 0,5-1-5 16,3 0 8-16,5-1-3 0,3 1 4 0,2 1 0 0,2 0 1 15,3-1 1-15,-3 1 1 0,1 1 7 0,-4-1-7 16,-3 2-7-16,-1-1-5 0,-9-1-13 0,-2 4 1 16,-5-1 1-16,-8 0 3 0,-4 2 5 0,-4-3 15 0,-3 3 6 15,-4 0 8-15,-4 0 6 0,-4 0 3 0,0 0 0 16,-5 3-4-16,-1-2-2 0,-5 2-3 0,-3-2 6 16,-5 4-3-16,-3-1 8 0,0 1 4 0,-5-2 8 0,-1 4 10 15,0-2-4-15,-2 0-6 0,3-1 8 0,0 1-1 16,2 1-4-16,-2-2-4 0,4 0-8 0,2 0-8 15,3-1 0-15,3 0 0 0,-1 2-9 0,6-3 4 16,5-1-7-16,1 2-6 0,5-1-1 0,0-2 1 0,6 1 1 16,2-1-7-16,6 0-12 0,0 0-8 0,5 0 7 15,1-1-3-15,5-1-6 0,6-1-1 0,3 2-8 16,4-3-7-16,4 1-1 0,2-3-7 0,4 2-10 0,0 0 6 16,2 0 0-16,-1-2 4 0,-1 4 11 0,-1-2 5 15,-1 0 19-15,-1 1 10 0,-3-1 9 0,-5 2 1 0,-3-1 4 16,-5 2 7-16,-6-2-6 0,-2 3 19 0,-6 0 2 15,-5-1 5-15,-3 1-2 0,-5 0 8 0,-1 0-2 16,-7 1-7-16,-1-1 1 0,-5 4-3 0,-4-1-5 16,-7-1 7-16,-4 4 12 0,1-1 8 0,-5 0 7 0,-4 1 3 15,2-1 6-15,-1 1-4 0,0-2 6 0,3 0-7 16,-2 4-12-16,4-3-9 0,1-1-7 0,-1 4-6 16,4-4-6-16,1 1-2 0,1 1-11 0,1-1-3 0,5 0 6 15,1-1-8-15,4 0 3 0,3-4 1 0,2 3-10 16,6-1-1-16,4 0 0 0,3-1-7 0,4-1-18 15,4 0-8-15,1 0-14 0,6-1 9 0,2-1 2 0,4 2-1 16,4-2-10-16,6-1-10 0,3-1-2 0,0 0-8 16,5 0-4-16,4 0-10 0,1-1 0 0,-1 0 2 0,3 1 15 15,-5 0 13-15,2-3 22 0,-5 5 13 16,-2-2 19-16,-4 1-1 0,-4 0 16 0,-3-2 1 0,-7 5 3 16,-4-4 36-16,-2 4 39 0,-6-2 24 0,-2 0 8 15,-6 0 11-15,0 0-7 0,-5 2 1 0,-3 0-6 0,-2 0-27 16,-6 0-45-16,-2 0-16 0,-4 2-16 0,-3 2 0 0,-4-2 6 15,-3 2 5-15,-1-1 7 0,-3 1 0 16,-1 0 9-16,2 2 5 0,-1-1 15 0,1 1-12 0,1-2-4 16,5 1-2-16,1-1-7 0,6 0-5 0,1 0-4 15,6-3-15-15,3 0-8 0,7 2 2 0,1-3-4 16,4 0-6-16,3 2 3 0,2-4-2 0,3 2-15 0,3 0-2 16,3 0-7-16,3 0 0 0,2 0 0 0,6 0-6 15,3-3-9-15,3 1-2 0,6-1 3 0,1-1-3 16,1 2 1-16,3-4-7 0,1 1 3 0,-2 1 9 0,4-1 3 15,-4-2 2-15,-1 2 13 0,-1-3 2 0,-2 4 5 16,-3-1 8-16,1-3 0 0,-7 4-3 0,0-1 7 16,-3 1-1-16,-2 0 1 0,-5 0 6 0,-5 1 9 0,-1 1 11 15,-4-1 6-15,-4 3 4 0,-2 0-4 0,-1 0 2 16,-5 0 2-16,2 0-2 0,-3 0-9 0,0 3-6 16,-1-3-5-16,-1 2-2 0,-1-2 0 0,0 3-5 15,1 1 2-15,1-3-4 0,2 2 4 0,-2-2-6 0,4 2 4 16,2-1-2-16,0-2-7 0,1 2 8 0,1-1-10 0,2-1 10 15,-1 0-9-15,0 0-1 0,2 0-20 0,-1 0-15 16,1 0-24-16,1-1-25 0,2-1-36 0,0 2-48 16,4-2-58-16,-3-1-65 0</inkml:trace>
  <inkml:trace contextRef="#ctx0" brushRef="#br0" timeOffset="9718.1197">7075 7618 1571 0,'0'-2'24'0,"0"2"19"16,0-5 34-16,1 4 22 0,-2-1 10 0,1 1 5 15,1 1 9-15,-1 0 6 0,0 0-12 0,-1 0-11 0,1 0-19 16,0 0-23-16,0 0-8 0,0 1-11 0,0 1-3 16,1-1-10-16,-1-1-16 0,2 3-5 0,-1-2-16 0,1-1 1 15,0 1-2-15,-4 1 0 0,4 2 10 0,-2-2 8 16,1 2 3-16,1 3 9 0,-2-2 9 0,1 6 6 15,2-2 11-15,-1 1 11 0,-1 2-8 0,3 0-1 16,-3 0 8-16,2 0-5 0,1 1-5 0,-3-1-2 0,2 1-4 16,-1-1-7-16,1-2-3 0,-1 1-1 0,2-1-3 15,1 1-3-15,-3-1-3 0,1 0 5 0,2-1-17 16,1 1 12-16,-1 1-6 0,2-1 6 0,0 2 0 0,-2 0 0 0,3-1 6 16,1 0-6-16,-3 4 4 0,4-3-7 15,-4 2 3-15,2-1-10 0,0-1 3 0,2 4 0 0,-2-3 8 16,1-1 1-16,2 2 9 0,-1-2-4 0,2 3-7 15,-1-3 6-15,0 1-2 0,0-2-5 0,0 1-8 0,2 0-2 16,-2 0 2-16,-1 0 2 0,2 0 16 0,-1-2 4 16,3 5-9-16,1-3 2 0,0 1 0 0,0 1-1 15,2-3-4-15,1 2 0 0,-1-1-4 0,2 0-11 16,1-2 5-16,1 2 1 0,-4 0-1 0,7-3 2 0,-4 2 2 16,4-2 0-16,-3 1 0 0,1-1 8 0,0 1 0 15,0-3-3-15,2 0 2 0,-2 1-2 0,2-4-1 16,1 4-4-16,-1-1-5 0,0-1 0 0,1 1-4 15,-2-1 4-15,2-1-5 0,0 2-2 0,0-2-1 0,0 1 12 16,2 0-10-16,-4-2-2 0,0 0-1 0,1 0 2 16,-1 1-5-16,1-2-1 0,-5 2-1 0,5-2-5 15,-2-3 5-15,0 1 0 0,0 2 4 0,2-2-6 16,1-1 5-16,-2 0 4 0,3 0-3 0,-2 2 1 16,3-2 0-16,-2 0 1 0,2 0 2 0,1 0-4 0,-1 0-4 15,0 0 2-15,1-2 6 0,-2 1-6 0,1-2 0 16,-1 2-2-16,3-2-5 0,-4 0 6 0,2-2 7 15,-4 3-12-15,2-3 4 0,0 2 0 0,-3-1-3 16,0-1 6-16,-1-2 1 0,1 2-9 0,-2 1 3 0,-1-4 9 16,0 1-7-16,1 1 2 0,-3-2 1 0,0 0 1 15,-1-1-4-15,1 1 9 0,-3-1-4 0,0-2-5 16,1 2-4-16,-1 0 6 0,0 1 0 0,-1-4-4 16,-1 4 0-16,2-4 2 0,-1 2-5 0,0-1 13 0,3-1-4 15,-5-1-6-15,3 1 1 0,-1-2-3 0,1 2 2 16,-1 0 2-16,2-3 0 0,-2 1-12 0,0 1 10 15,-1 1-3-15,-1-2 5 0,3 2-7 0,-2-2-4 16,-1 2-1-16,1-1-6 0,0-1 4 0,0 1-8 16,1 1 4-16,-2 0-3 0,0-2 11 0,0 2 0 0,-1 0-4 15,4-1 10-15,-3 1-3 0,-2 2 4 0,1-1-2 16,-1-2 1-16,2 1-3 0,-3 0 5 0,2 3 4 16,-4-4-7-16,2 1 7 0,0 0 1 0,0 0 2 15,0-2 0-15,-1 2-10 0,0 0 7 0,1-2-2 0,0-2 2 16,1 3-4-16,-1-3 0 0,-2 0 4 0,2 0-2 15,0 1 4-15,-2 0-9 0,1-2 10 0,-1 5-2 16,5-4-3-16,-5 2 7 0,1 5-14 0,-2-3 0 16,1 1 14-16,0 2-1 0,-3 2-15 0,2 0 9 15,-3 0 1-15,1-1-8 0,0 3 13 0,-1 0-1 0,1-2-7 16,-2 3 5-16,4-1 4 0,-4 0-5 0,1 1 2 16,0 1-2-16,-2-1 1 0,0 0-1 0,1 2 1 15,-2 0 1-15,1 2 6 0,-2 2-1 0,2-2 15 16,-2 0 2-16,2 2-3 0,-1-2 4 0,-4 0-15 15,4 3 0-15,-2-1-3 0,-4 1-2 0,-2 1-20 0,-4 4 3 16,-1 1 1-16,-7-1-3 0,-1 7 8 0,-3-1-6 16,-4 2-1-16,1-1 1 0,-2 0-1 0,-2 2-1 15,2-2 0-15,2-2 3 0,-1 0 6 0,2-4 1 16,4 3-7-16,-1-3 6 0,5-2-1 0,2-3 4 0,2 3 0 16,1-4-10-16,6 1-13 0,0-1-6 0,1-3-5 15,2 2-9-15,2 0-9 0,0-1-14 0,1-1-16 16,2 1 1-16,-2 1-9 0,2-4-8 0,2 1-10 15,-2 1-10-15,2 0 6 0,1-1 11 0,0-1 14 0,4 0-2 16,2-3 9-16,0 1 19 0,5-2 11 0,1 0 15 16,2-3 6-16,0 1 7 0,2 0-7 0,-1-1 16 15,1-2 10-15,-2 4-1 0,-1-2 7 0,-1-1 1 0,2 1-5 16,-2-2 1-16,0 2 3 0,2-1-9 0,-4 0-2 16,4 2 3-16,-1-1 1 0,1 0-4 0,-2 1 9 0,0 1-7 15,-2-2 3-15,2 4 3 0,-2-1 2 16,1 1-2-16,-2-1-2 0,-1 0 2 0,0 2-3 0,0-1 0 15,-2 1 3-15,2-1-2 0,-1 0 1 0,-2 1-1 16,1 0-1-16,-3 0 6 0,1 1-6 0,-2 1 0 16,1-1-3-16,2 2 1 0,-4 1-4 0,3-3-2 0,-2 3 4 15,1 3-4-15,0-2 5 0,-1 4 4 0,0-2 1 16,0 5-1-16,3 1 4 0,-1 0 4 0,-1 3 0 16,1 5 3-16,-1 0-1 0,1 3-3 0,2 0 4 15,1 1-3-15,-2-2 5 0,1 1-5 0,0 1 3 16,1-4-10-16,1 1 2 0,0-2 2 0,-1-2-1 0,-1-1 2 0,2-1-7 15,-3-3 3-15,1-4 3 0,-1 3-3 16,-3-4 5-16,2-1-4 0,-4-1 1 0,0 1 1 0,-1-3 10 16,2 0-7-16,-3-3-8 0,-1 3-1 0,0 0-54 15,0-2-66-15,0-2-78 0,-3 0-86 0,-4-1-86 16</inkml:trace>
  <inkml:trace contextRef="#ctx0" brushRef="#br0" timeOffset="12182.0542">6833 7732 996 0,'1'0'18'0,"1"0"19"0,-2 0 12 15,0 0 7-15,0 0 3 0,2 3 17 0,-2-3 5 0,0 0 19 16,1 0-2-16,1 2-9 0,-2-2 7 0,0 0 4 15,1 0 15-15,-1 0-11 0,2 0-2 0,-2 0-8 16,0 2-12-16,0-2-5 0,0 1-19 0,0-1-12 16,3 0-18-16,-3 3-9 0,0-1-1 0,0-2-14 0,3 4 3 15,-3-1-7-15,3 2 3 0,-1 2 11 0,1 0 0 16,2 3 11-16,-2 2 5 0,2 2 7 0,1 3-3 16,0 0 4-16,-1 2 5 0,1 2 4 0,-2 0 1 0,2 1-5 15,0 2 1-15,-1 0-8 0,3 0 2 0,-3 0 1 16,1 3-4-16,2-2-7 0,0 0 9 0,0 0-3 15,-2 1-6-15,3-4 3 0,-1 3-2 0,2-2 2 16,-3-1 0-16,1 1 0 0,2-3-15 0,-2 3 4 0,3-6 7 16,-3 5-3-16,2-3 1 0,-1-1 2 0,-1-2-4 15,1 4 1-15,-2-2 5 0,2-1-5 0,-1 0-5 0,0-1 1 16,1 3-5-16,-2-2-12 0,1 0 2 0,0-3-2 16,1 3-4-16,-1-2 2 0,0 1-1 0,2-2 10 0,-1-1 7 15,2-1 6-15,-3 5 3 0,3-3-4 0,-2-1 4 16,1 1 0-16,1-2 0 0,-2 2-8 0,3 1-5 15,-2-3 1-15,0 0-2 0,0 0-4 0,2-2 2 16,-2 4-2-16,2-2-2 0,-1 0 7 0,0-1 7 0,3 1-3 16,-1-1 1-16,3 0 6 0,-3 1 0 0,2-3 5 15,3 1 9-15,-1 1-1 0,1-3-1 0,1 2-2 16,-1-3 3-16,2 2-4 0,0-1 7 0,0 1-8 0,0-3-7 16,2 1-3-16,0 0-8 0,-3 1 6 0,3-1-8 15,0 0 5-15,-3 0-11 0,3-2-1 0,-1 4 5 0,-2-3-7 16,0 0 6-16,1 2-9 0,1-3 2 0,1 2 4 15,-3-2 1-15,2 2-2 0,1-2-6 0,3 2 6 0,-2-2-2 16,0 0 8-16,0 2 9 0,1-2-13 16,3 0 10-16,-2-1 4 0,-1 3 1 0,0-2-4 0,1 0-3 15,3 0 4-15,1-2-10 0,1 1 5 0,0 2-1 16,0-4 0-16,5 3 2 0,-2-1 3 0,2-1 2 16,1 4-2-16,2-5-3 0,-2 5 3 0,2-1-9 15,1-2 3-15,0 2-5 0,0-1 2 0,1 1-4 0,1-1-5 16,-2 1 3-16,-1-2-8 0,5 4 12 0,-4-2-3 0,0 0-4 15,3-1-2-15,-2-1-2 0,-1 1 10 16,4 2-6-16,-2-2 5 0,2-2-5 0,-1 2 0 16,1-3 7-16,1 2-7 0,1-1 7 0,0-1-9 0,-2-1 11 15,1 1-3-15,-1-2-6 0,-2 0 2 0,1 0-6 16,0 0 11-16,-1-2-10 0,0 1 8 0,-1-1-7 16,-1 0 4-16,2 1-2 0,-1-3 0 0,-2 3-2 15,-1-3-1-15,1 1 6 0,2 1-5 0,-4-2 1 16,5-1 1-16,-3-1 1 0,0 1-2 0,0-1 6 15,2 0-2-15,-2-3-1 0,-2 0 0 0,1-2-4 0,-3 0 0 16,4-1 4-16,-3-3-5 0,-4 2-3 0,-1-3 1 16,0 3 0-16,-1 1-6 0,-2-2 9 0,-1 2-3 15,-3 0-2-15,1 2 9 0,1-2-2 0,-2 3-4 16,0-2 6-16,1-1 0 0,1 0-2 0,-2 1 3 16,2-1-3-16,1-3 0 0,-2 3 2 0,3-5 3 0,1 4-6 15,0-4 2-15,3 0 1 0,0 1-7 0,1-1 10 16,1-3-7-16,0 4 0 0,1-1 1 0,0 2-7 15,1 0 8-15,0-1-7 0,-1 4 7 0,-2-1-8 0,3 4 2 16,-5-3 8-16,0 3-4 0,0-2 18 0,-2 2-19 16,1-3 5-16,1 2 1 0,-2-2 6 0,2 0-4 15,0 0-8-15,2-1 6 0,0-1-10 0,-1-1 13 16,1 1-1-16,-1-1-4 0,-1-2-4 0,1 3-1 0,-1-1 3 16,-4-1-1-16,4 2 0 0,-3-2 0 0,0 0 2 15,0 0 0-15,-3 1-5 0,4 0 5 0,-2-2 5 16,0 0-6-16,0 0 1 0,-1 0 1 0,0 0-4 15,-4 0-6-15,2 1 7 0,-2-1-10 0,0 0-5 16,-2 0 1-16,1-1-3 0,-1-1-13 0,-2 3 11 0,4-4-1 16,-2 0-1-16,0 1 8 0,-1 0-6 0,2-2 2 15,-3 0-4-15,-1 5 13 0,3-3-11 0,-5 2 9 16,2 2-2-16,-2 2 4 0,-1 0 8 0,0 1-3 16,-4-1 7-16,4 1-5 0,-5 0 3 0,0 1-4 0,2 0 3 15,-3-1-6-15,1 2 2 0,0-1 1 0,1 0-1 16,-3 1 9-16,3-1-6 0,-1-1 0 0,1 2 7 15,-1-2 2-15,0-1-9 0,1 2 6 0,-3-2-3 16,2 1-4-16,-1 2 6 0,0-1-1 0,0 3-7 16,-2-1 2-16,-1 0 3 0,3 1-2 0,-2 0-1 0,0 1 1 15,0-1-1-15,3 1-3 0,-3 0 3 0,0 1 3 16,1 0 2-16,-3 0-4 0,2 0 4 0,-2 1-4 16,0 1 2-16,2-2 3 0,-2 2-1 0,1 0-4 15,-3-2 6-15,4 1 4 0,-4 3-1 0,1-2 14 0,-2 1-3 16,0-1 14-16,0 0-3 0,0 3 5 0,0-2-3 15,0 2 2-15,0-1 2 0,-2 0-12 0,1 2-2 16,-4 0-7-16,4 0-11 0,-4 0-1 0,-2 3-4 16,-1 2-10-16,-6-1 10 0,-2 3-3 0,-6 3-2 15,-4 2-5-15,-1-2 15 0,-3 4-3 0,-4-1-3 0,1 0 8 16,0 0-9-16,1-1-1 0,1-2 0 0,4-1 5 16,-3 1-2-16,0 0-1 0,3-1-2 0,2-1 1 15,2-1-3-15,0 1 11 0,1-2-6 0,0 5-3 0,2-5 0 16,5 1 0-16,-1-2 3 0,0 3-7 0,3-1 0 15,3-2-18-15,3 0-8 0,2-1 2 0,4-1-13 16,-2-3-4-16,3 1-1 0,0 1-10 0,0-2-15 16,3-2 12-16,-3 2 15 0,5-1-5 0,-1-2 14 15,9-1 7-15,-4-1-5 0,7 0 16 0,-2-2 14 0,7-1 3 16,-3 2-3-16,4-2 3 0,-2-1-2 0,-2-2 0 16,4 2 7-16,-5 0-4 0,0-2 0 0,4 3 3 15,-5-1-1-15,1-3 2 0,2 3-3 0,-1 0 1 16,3-2 2-16,1 1 0 0,-2-1 3 0,3-2-8 0,3 4 7 15,-3-2 0-15,1-1 1 0,2 3-1 0,-5 0 1 16,1 1-3-16,-1 1-3 0,0 0 9 0,-3 0-9 16,-1 4 1-16,-2-2-1 0,-4 1-4 0,2 2 4 15,-4-1 2-15,1 0-4 0,-4 3 0 0,2 0 1 16,-2 0-1-16,-1 0 5 0,-2 4-3 0,2-3 3 0,0 2-8 16,-2-2 6-16,3 2-1 0,-1 4 6 0,0-2-1 15,1 3-7-15,1 0 7 0,0 1-7 0,1 0 11 16,0 3-4-16,0 0-2 0,3 0-5 0,-1 0 3 15,-1 1 1-15,5-1-1 0,-2 1 2 0,2-1-5 0,-2-1 3 16,1 3-1-16,0-4 8 0,-4 4-7 0,4-3 4 16,-4 1 3-16,-1 2-6 0,3-2 4 0,-5 0-2 15,3 1 3-15,-5-1-8 0,3-3 6 0,-1 0 8 0,-2-1 4 16,0-2 3-16,-1 3 8 0,-1-4-2 0,-1-1 6 16,1 1 5-16,-2 1-3 0,0-4-8 0,-3 2-3 15,3-1 9-15,0-1-19 0,0 1 8 0,0-3-6 0,-2 3-4 16,0-3 7-16,1 4 1 0,1-2-13 0,0-2-22 15,-4 0-4-15,4 2-27 0,0-2-31 0,0 1-47 16,0-1-67-16,-1 0-73 0,-2-1-88 0,-3 1-87 16</inkml:trace>
  <inkml:trace contextRef="#ctx0" brushRef="#br0" timeOffset="14788.0046">11051 7622 2074 0,'-4'2'14'0,"2"-2"22"0,2 0 11 0,2-1 6 16,-1 1-2-16,-1 0-3 0,2 1-1 0,-2-1 9 16,0 0-8-16,0 0-14 0,1 1-1 0,1 1 5 15,3-1 11-15,1-1 8 0,3 3 11 0,4-2-4 0,3 0-10 16,3 1 0-16,5-1-15 0,6 1-6 0,0-2-14 15,3 0-5-15,8-2-10 0,-2 1-2 0,4-1-8 16,0 2-20-16,-2-2-4 0,-1-1-3 0,-1 0 5 0,-4 2-2 16,0-1 2-16,-7 0-2 0,-1-2 7 0,-5 4 13 15,0-2 13-15,-5-1 0 0,-4 3 0 0,-5-1 10 16,1-1 13-16,-5 1 16 0,-4 1 15 0,-4-1 7 16,0-1-4-16,-4 1-5 0,-3 0 2 0,0-2-5 15,-7 3-20-15,-2 0-12 0,-1-2-16 0,-6 2 0 16,-1-1-4-16,-5 4 12 0,-2-3-4 0,-4 3-4 0,-1-1 12 15,-3 1-5-15,-2-3 4 0,-2 4-1 0,2-1 3 16,0-3-3-16,1 2 6 0,6-2-1 0,2 0-4 16,6 2 3-16,1-2-9 0,7 1 0 0,4-1-3 0,5 1-4 15,2-1-7-15,1 1-4 0,6-1-4 0,0 1 1 16,4 0 1-16,0 0-1 0,4-1-2 0,0 3 3 16,4-2 0-16,2 3 11 0,1-3 3 0,4 2-3 0,5 1 8 15,5-1-6-15,2-1 4 0,3 1-11 0,5-1-1 16,-1-1-5-16,4 1-3 0,-2-2 0 0,3 0-5 15,-1 0 2-15,-3 0 0 0,-1 0 10 0,-4 0 1 0,-3 0-1 16,-3 0 4-16,-6-2 2 0,1 2 2 0,-7-1 5 16,-1-1 2-16,-5 1 6 0,-3 1 11 0,0 0 19 15,-1-2-2-15,-4 2 8 0,-1-2-9 0,-3-1-2 16,0 3-3-16,-2-2-5 0,-4 0-7 0,-3-1-19 0,-6 2-4 16,0 0-6-16,-5 1 9 0,-4 0-3 0,0 0 5 15,-4 2-9-15,-2 0 2 0,-3 2-1 0,-3-3 5 0,3 4 1 16,-2-2-4-16,3 2 4 0,0-2-5 0,5-2 2 15,3 2 1-15,4-1-2 0,6 0-2 0,5-1 1 16,5-1-6-16,3 0-4 0,6 0 2 0,1 0 4 16,3 3-4-16,3-3-1 0,5 0-2 0,0-3-1 0,8 3 5 15,0 0-3-15,7-1-5 0,4-1-7 0,3 0-13 16,2-1-6-16,1 3-14 0,2-3-5 0,0 2-8 16,0-1 3-16,-1 1 2 0,0-1-2 0,-1-1 20 15,-4 3 1-15,0-2 21 0,-7-1 1 0,2 3 13 0,-10 0 4 16,4 0 6-16,-10-1 3 0,0 0 4 0,-3 1 13 15,-3-2 25-15,-4 2 26 0,1 0 13 0,-5 0-1 16,1-3-4-16,-1 3 4 0,-5-2-12 0,0-1-9 0,-3-1-25 16,-4 3-22-16,-2-2-17 0,0-1 4 0,-5 3-4 15,-2 0 4-15,-1-2-4 0,0 3 8 0,0 0-4 16,0 0 1-16,0 3-3 0,0-2-5 0,3 0 8 16,-1 1-4-16,3 0-1 0,3 0 1 0,1 0-17 0,3-2-15 15,4 1-24-15,2 1-23 0,3-2-33 0,2 0-20 16,0 0-28-16,4-2-46 0,-2 1-21 0,2 1-23 15,1 0-15-15,0-3-37 0,2 0-14 0</inkml:trace>
  <inkml:trace contextRef="#ctx0" brushRef="#br0" timeOffset="16920.6495">14298 7567 1571 0,'-5'3'0'0,"0"-3"21"0,2 0 16 0,2 0 16 15,-5-2 6-15,1 4 11 0,2-2 1 0,-1 3 9 16,0-1 11-16,0-2-5 0,1 1-1 0,2 1 0 0,-5-1-5 16,6 1-11-16,-3-2 3 0,3 1-7 0,0-1-10 15,-2 0-16-15,0 0-11 0,6 3-8 0,-1-3 11 16,-2 2 19-16,5 1 21 0,2 0 12 0,2 0 7 0,4 0-2 16,4 2 0-16,4-1 1 0,4 2-14 0,6-4-18 15,3-2-26-15,1 3-14 0,7-2-7 0,0-2-6 16,-1 1 1-16,4 0-8 0,-3-3-2 0,1 3 0 0,-4 0 1 15,-2 0-3-15,-2-1 3 0,-3 0 4 0,-3 1-4 16,-6-3 4-16,1 3 2 0,-4-1-2 0,-3-2 5 16,-3 3 3-16,-4-1-5 0,0-1 3 0,-3 2 22 15,-3-2 24-15,-2 2 20 0,-2 0 10 0,-1-3-1 0,-3 3-1 16,-2-3 1-16,-1 2-4 0,-4-2-21 0,-4 1-30 16,-2 1-20-16,-7-1-6 0,-4 2-6 0,-3 0-1 0,-5 3 7 15,-1-3-3-15,-4 2 4 0,1 1-4 0,1 1 1 16,-1 0 1-16,0 0 2 0,5 0-1 0,0 0-5 15,8 0 4-15,0 0-6 0,9-2 10 0,1 1-7 16,6 0-5-16,1-2-2 0,6 0-5 0,2-1-1 16,1 0-1-16,3 2-5 0,4-2-9 0,1 0 7 0,2-2-1 15,5 2 3-15,3 0 1 0,4-1 1 0,5 0-4 16,1-2-3-16,2 0-1 0,0 2-10 0,4-1 0 16,-3-1-9-16,-1 0-9 0,0 3-3 0,-1-1-1 15,-2 1-7-15,-2-1-6 0,-3 1-6 0,0 0-13 0,-1 2-7 16,-4-2-17-16,2 3-19 0,-2-1-36 0,-2 1-18 15,-4-3-28-15,-3 4-32 0,-2-4-19 0,-1 4-12 16,-5-3-10-16</inkml:trace>
  <inkml:trace contextRef="#ctx0" brushRef="#br0" timeOffset="18816.8091">18322 7739 1755 0,'0'1'8'0,"0"1"8"0,3-4 11 15,1 1 1-15,-1-1 1 0,3 2 4 0,4 0 2 16,2 0 14-16,3 0 12 0,7 0 12 0,1 0 7 0,7 0 10 15,4 0 12-15,2 0 6 0,5 0 3 0,7 0 6 16,2 0-25-16,3 0-16 0,3 2-15 0,4-1-7 16,4 4-14-16,-1-3-8 0,3 3 0 0,-1-2-22 0,1 2 4 15,-1-1-2-15,-2 1 2 0,2 0-3 0,0-1-4 16,-1 0 4-16,-2 0-6 0,-4-2-2 0,-2 0 3 16,1-2-2-16,-6 0-1 0,-4 0 4 0,-4 0 8 0,-5-2 2 15,-3 2 9-15,-7-2 9 0,-1 2-3 0,-4-1 4 16,-3 1 1-16,-1 0 0 0,-2 0-1 0,-4 0 2 15,0-2-10-15,-3 2-1 0,0 0 8 0,-4 0 3 16,2-1-3-16,-3 0 10 0,-4 1 3 0,1 0-11 0,-1 0 16 16,-1 0 5-16,0 0-12 0,0 0 1 0,-1 0-6 15,1 1 3-15,0 0-10 0,0-1 6 0,0 0-12 16,-2 2-10-16,2-1 5 0,0-1-8 0,0 3 4 16,0-3-16-16,-1 0 2 0,-1 1-4 0,0-1-2 0,2 3-3 15,0-3 1-15,0 2-2 0,0-2-5 0,-1 0 10 0,1 0-5 16,0 3 5-16,0-2-12 0,0-1-6 15,-5-1-3-15,5 0-15 0,-1 1-4 0,-1 2-31 0,1-2-15 16,-1 0-44-16,0-1-14 0,1 1-42 0,-1-1-56 16,2 1-65-16,-1-2-93 0</inkml:trace>
  <inkml:trace contextRef="#ctx0" brushRef="#br0" timeOffset="20812.5111">20305 6176 2164 0,'3'-2'31'0,"0"0"34"0,-3 1 27 0,2 0 33 16,-4 0 14-16,0 1 14 0,2 0 19 0,-3 0 26 15,3 1-12-15,-1-1-12 0,1 0-22 0,0 0-13 0,-2-1-11 16,2-1-10-16,-2 2-9 0,2 0-24 0,0 0-22 16,-1 0-27-16,1 2-8 0,-4 0-26 0,-1-1-2 15,-5 4-7-15,-5 2-9 0,-3 2-8 0,-9 4 9 16,-5 4 2-16,-6 2 4 0,-4 5 13 0,-6 2-11 0,-2 3 9 16,-1 3 1-16,-1 2 7 0,0 2-10 0,0 0 7 15,6 1-7-15,2-1 0 0,6-2 0 0,4-5-7 16,8 0-5-16,4-7 2 0,7-3 5 0,5-6-1 0,3-2-14 15,4-4-18-15,3-1-11 0,1-4-37 0,4 2-7 16,-2-4-35-16,3-4-57 0,6 2-67 0,3-5-79 16,1-6-93-16</inkml:trace>
  <inkml:trace contextRef="#ctx0" brushRef="#br0" timeOffset="21211.3406">19642 6321 2414 0,'-1'-1'8'0,"-1"-2"16"0,0-2 8 0,2 3 0 16,-3-1 0-16,-2 3 0 0,2 0-5 0,-3 0-1 0,0 2-4 15,-1 1-12-15,-4 2-1 0,1 2 0 0,-3 5 4 16,-3 0 11-16,2 3 11 0,-7 4 10 0,1 3-2 16,1 2 0-16,-2 2-3 0,-1 4 4 0,3-1-2 0,0 2-9 15,5 0-6-15,0-2-3 0,2-1-1 0,4-2-1 16,3-2-6-16,1-4 3 0,3-1 2 0,2-2 15 16,3-2 20-16,3-3 4 0,1 0 13 0,2-3-5 15,5 0 4-15,1-2-3 0,5-3-1 0,1 0-14 0,-1-2-21 16,4-2-5-16,0 0-16 0,0-4 3 0,0-1-4 15,-4 4 2-15,1-5-8 0,0 0 3 0,-2 1-8 16,-5-1-18-16,1-1-17 0,-2 2-16 0,-3-1-30 16,0-1-38-16,-4 2-27 0,1-1-43 0,-5 1-37 0,2-1-33 15,1 1-46-15,-5-1-41 0,-1-1-35 0</inkml:trace>
  <inkml:trace contextRef="#ctx0" brushRef="#br0" timeOffset="33959.4338">14761 9146 1202 0,'0'1'17'15,"2"0"3"-15,0-1 13 0,-1 0-5 0,2 2 3 16,-3-2 9-16,1 0 2 0,-1 2 7 0,2-1 0 0,0-1 15 15,-2 3 0-15,1-2 18 0,1-1 12 0,0 3 4 16,1 0 13-16,-2 1 2 0,4-2-6 0,-2 3-14 16,1-2 2-16,1 2-9 0,-1-1-8 0,-1 3-2 0,2-1-11 15,-4-1-3-15,1 0-6 0,1 1 4 0,0-3-9 16,-1 5 4-16,0-2 1 0,4 0-1 0,-5 0 0 16,1 0-4-16,3 1-10 0,-4 0 2 0,2 0 7 0,-1 0-6 15,3 0-12-15,-4 1 6 0,3-3-7 0,-1 4 0 16,1-2 13-16,-1-2-10 0,2 3-4 0,-2 0-3 0,1-4 9 15,1 5-15-15,-2-1 10 0,4-1-7 0,-4 0-5 16,4 1 4-16,-2-1-2 0,1 2 1 0,-1 1-4 16,2-3 6-16,0 3-3 0,-2-3 5 0,1 1-1 15,-3 3 1-15,5-3-2 0,-3 0 3 0,0-2 2 0,1 2 9 16,-1 1-21-16,0-1 24 0,2 2 4 16,0-5 5-16,-1 4-3 0,0-4 7 0,4 4-9 0,-6-1-8 15,6-4 19-15,-4 4-21 0,4-3 1 0,-4 2-10 16,0-2 8-16,2 2-5 0,2-2 9 0,-2 0-3 15,0 2-4-15,1-3 5 0,2 2-5 0,-1 1 2 0,2-3-6 16,-1 1-5-16,2-2-1 0,3 4-5 0,0-1 12 16,-1-2-14-16,0 0 4 0,2 1 3 0,-1 0-3 0,3-2-4 15,0 2-7-15,-5-1 7 0,3-1-5 0,-2 2 2 16,2-1-9-16,-3 0-1 0,3-2 12 0,-2 2-3 16,1-2 10-16,0 2 2 0,1-3-5 0,-3 2 10 15,3-3 0-15,1 3 2 0,-2-1-11 0,1 1 13 16,1-1-8-16,0 1-3 0,0-2-3 0,1 0-5 0,1 1 8 15,-2-2-5-15,2 3 3 0,1-2-7 0,-2 0 5 16,1 1 1-16,-1 0-3 0,0-2 6 0,-2 1-5 16,1-1-6-16,1 0 4 0,0 0-5 0,-2 2-1 15,1-2 2-15,-1 0-11 0,2 0 6 0,1 0 3 0,0 2-1 16,3-2-6-16,-1 1 9 0,3-1-9 0,1 0-2 16,1-1 19-16,0-1-19 0,0 2 0 0,-1 0 6 15,3-2 0-15,-2 2 1 0,1-1 3 0,0 0-7 16,-2 0-1-16,3-1 2 0,-1 1-4 0,1-3 6 0,1 4 0 15,0 0-12-15,0-2 3 0,0 1 5 0,1-3-9 16,-1 3 3-16,4 0 6 0,-1-2-9 0,-1-2 3 16,3 2 6-16,-1-2 4 0,0 1 0 0,3 1 7 15,-1-2 2-15,5-2-4 0,-1 2 4 0,1 0-6 0,1 1 0 16,1-3-12-16,3 0 5 0,-2 2-2 0,4-1-2 16,-2-1 3-16,-1 1-5 0,0-2 6 0,-1 1-7 15,-3-1 10-15,-1 2 1 0,-1-4 2 0,-4 3-4 16,-2-1-1-16,-1 0 1 0,-1-1 4 0,-2 2-1 0,-1-2 5 15,0-1-7-15,-1 0-3 0,-1 2 6 0,-1-2-6 16,4-1 9-16,-4 1-9 0,2-2 6 0,-1 3-8 16,0-2 4-16,-2-1 0 0,1-2-2 0,0 2 7 0,0 0-12 15,1 0 7-15,-1-1-1 0,-3 1 9 0,2-2-8 16,-1 0-1-16,1 1-4 0,-3-1-1 0,-1 1 6 16,2-1-2-16,-2 0-2 0,0 1-5 0,-1-3 5 15,-2 3 4-15,2-1-2 0,2-1 3 0,-5 1-3 16,2-1-5-16,0-2 5 0,3 1 0 0,-3 2 7 0,2-3-5 15,2 0 9-15,0 0-9 0,-3 2 3 0,4-2 3 16,-2 0-3-16,1 1 3 0,0 0-14 0,0-1 4 16,0 3-3-16,-1-2 1 0,1 0 6 0,0 0 0 15,2 2-6-15,-5-2-5 0,3 0 7 0,-2 2 4 16,1-1 0-16,1 1 0 0,-1-2-8 0,0 3-3 16,-3-3 3-16,3 2 8 0,-4-1 0 0,2 1-6 0,-3-1-1 15,3-2 1-15,-4 3 2 0,2-2 6 0,0 0 7 16,-3 0-11-16,2 1-9 0,-2 0 5 0,-1-1 9 0,3 2-5 15,-3-1 2-15,1 2 4 0,-1-1-15 0,-1-1 7 16,-1 3 5-16,0-1-4 0,2 2-14 0,-4-3 15 16,2 2-6-16,-1-1-7 0,-1 1 6 0,-1 0 3 15,1-2-3-15,0 4 5 0,-1-4 11 0,1 1-13 16,-1 1 4-16,-2-2 2 0,2 2-4 0,1-1 4 16,-2 1 0-16,-1-3-2 0,1 4-8 0,2-1 7 0,-3 0-5 15,1 0-3-15,-3 0 5 0,5-1-5 0,-4 3 3 0,3-1 5 16,-3-1-3-16,2 2-4 0,-2-1 7 15,0-2-3-15,0 4 4 0,0-4-2 0,2 1 0 16,-3-1-3-16,1 0 5 0,3-2-6 0,-4 3 2 0,3 0-3 0,-1-4 3 16,-1 2 3-16,3-2-5 0,-2 3-3 15,1-1 2-15,-3-1 5 0,3-2-2 0,0 5 6 16,-2-2-9-16,3 2-1 0,-1 0 8 0,-3 0-2 16,2 2-1-16,-1 0 1 0,2-1-2 0,-3 0 8 0,0 3-6 15,2 0 8-15,-3-1-8 0,2 1 7 0,-1 0-3 16,0-1 0-16,-1 1 13 0,2 2-15 0,1-1 7 15,-5 2-5-15,2-1 5 0,1-1-7 0,-3 3 2 16,2-2 0-16,1 1-11 0,-4 1 10 0,1 2-2 0,-1-2 2 16,0 0 1-16,0 1 0 0,0 2 4 0,0-2-1 15,0 3-3-15,0 0-4 0,-1-3-2 0,1 3-12 16,-4 0 1-16,4 3 2 0,-1-3-7 0,-2 2-2 0,-1 0 4 16,0 1 5-16,-6 1-1 0,-1 2 8 15,-3-2 1-15,-3 7-2 0,-5-2-1 0,-4 0 5 0,-2 4-6 16,0-1 1-16,-1 1 8 0,-2 0-7 0,-4 2 0 15,1-1 7-15,1 3 5 0,-2-5-5 0,2 5 6 16,-5-2-1-16,0-1-1 0,0-2 3 0,0 0 2 0,3 2-7 16,-2-3 0-16,4-2 1 0,3 2-3 0,3-5-5 15,4 1 7-15,5-2 1 0,1-1-8 0,5 0 3 16,6 0-7-16,-1-4 4 0,6 0 6 0,-3 3 3 0,4-3-8 16,2 0-1-16,0 0 1 0,-1-3-16 15,1 3 1-15,-1-1-5 0,3 0-3 0,-1-1-4 0,0 0 2 16,5-1 4-16,3 0-4 0,0-1 14 0,5-1-1 15,-2-3 2-15,7 2 2 0,-2-2-1 0,1 0-1 16,4-2-2-16,-1 1 5 0,2-1-1 0,-2-1 2 16,2 1-19-16,2-2-8 0,0 0 2 0,1 0 6 0,-2-1-15 15,-1 1 4-15,2-2 1 0,-2-1 11 0,1 3 11 16,-4 3 1-16,0-1 3 0,-2-1-8 0,1 3 10 16,-2-2-7-16,-2 3-1 0,2-1-7 0,-3 4 3 0,1-4 8 15,1 3-6-15,-3-1 6 0,2-2 6 0,-2 3 9 16,0 0 0-16,-3 0 0 0,-1-1 0 0,2 0-1 15,-4 0 6-15,2 0-4 0,-1 1-2 0,-4 1-5 16,4-4 5-16,-2 3-1 0,-1 2 0 0,0 0-3 16,1-1-2-16,0 0 1 0,1 1 1 0,0 3-4 0,0-1 4 15,1 1-1-15,-2 1-1 0,2 4 7 0,0 1-4 16,0 0 8-16,2 5-6 0,-3 0-1 0,4 4 3 16,-4-1 5-16,5 6 6 0,-1 1 5 0,3-1 8 15,-2 6-7-15,2-1 3 0,0 2 9 0,1-4-8 0,-1 4 1 16,3-3-5-16,-2-2-5 0,-1 3-8 0,3-4 8 15,-3-1 2-15,3-3-7 0,-3 0 1 0,-1-3-3 16,0-2 4-16,-1 0-4 0,-1-4 0 0,-4-2-29 16,-1-3-29-16,-4 1-26 0,0-3-57 0,-3-1-84 0,-1-3-90 15,-1-2-95-15,-3-4-123 0</inkml:trace>
  <inkml:trace contextRef="#ctx0" brushRef="#br0" timeOffset="37420.6432">14731 7616 616 0,'-1'0'22'0,"2"0"14"0,-1 0 10 0,0 0 11 16,0 0 9-16,0 0 17 0,2 0 4 0,0 2 17 0,-1-2-11 16,-1 0-1-16,3 0 13 0,-3 0 0 0,0 1 3 15,0-1-2-15,0 0 21 0,0 0-8 0,0 0 0 16,0 0-3-16,0 0 5 0,0 0 7 0,0 0-3 0,0 0 0 16,0 0-11-16,0 0 9 0,0 0-7 0,0 0-3 15,0 0-19-15,0 0-22 0,0 0-8 0,0 0-15 16,0 0-13-16,0 0-19 0,0 0 0 0,0 0-37 15,0 0 20-15,0 0-17 16,-8 26 18 0,8-26 16-1,-30 83-17-15,24-71 3 16,-1 0-1-16,1 0-1 0,-1 2 1 0,-2-2-5 0,1 0 4 16,0 1-1-16,-1-1 7 0,3-3-9 0,-2 4 4 15,0-2 7-15,-3-1 7 0,3 1 0 0,0-5-3 16,-1 4 10-16,1-2-2 0,0 1 8 0,0-4 2 15,-1 0-12-15,2 2-3 0,1-2 7 0,-2-1 6 0,2 3-5 16,-2-3 6-16,1 1-3 0,2-1-1 0,-4 0 10 16,1 0-4-16,2-2 1 0,-1 0-7 0,-2 0 0 0,0 2-5 15,1-1-8-15,-2 1 3 0,1-3-3 0,1 2-3 16,-2-2-6-16,-1 0 7 0,2 2-1 0,-1-3-7 16,-1 3 14-16,2-2-11 0,-3 0 8 0,0-1-3 15,1 3 4-15,0-2-8 0,-2-1-6 0,0 3 9 0,0-3-8 16,0 0 1-16,-1 1-1 0,1-1 0 0,-1 0-1 15,-1 2 3-15,1-2-1 0,0 0-7 0,-1 0 4 16,0 0 4-16,2 0-4 0,-2 2 0 0,0-2-2 0,1 0 2 16,0 0 2-16,0 0 5 0,-2 3-6 0,2-2 6 15,-2-1-9-15,-2 3 7 0,2-1-5 0,-1 1-1 0,-2 0 9 16,2-1-8-16,0 2 3 0,-1-1-8 0,-2-1 7 16,1 1-2-16,-1 0 3 0,3-1 2 0,0 0-13 15,-2 0 6-15,-2-2 4 0,4 4-2 0,-4-2 0 0,1-1 1 16,1 0-1-16,-2 2-5 0,1-3 14 0,1 1-11 15,-2 2-3-15,-1-3 5 0,5 1 4 0,-4 0-11 16,3-1 7-16,0 0 2 0,-3 3-9 0,7-3 15 0,-6 0-6 16,2 0-4-16,1 3-4 0,-4-1 9 0,5-1-6 15,-3 0 3-15,2-1 3 0,-5 2-11 0,3-4 8 16,1 2 3-16,-2 0-2 0,1 0 1 0,0 0 1 0,2 0 1 16,1-1-9-16,0 1 5 0,2 1 1 0,-4-1-2 15,6 2 2-15,-2-2-4 0,1 3 1 0,-3 0-2 0,2 1 7 16,-2-2-5-16,2 1 2 0,0-1 0 0,-1 3-2 15,0-1 4-15,2 2 3 0,-3-2-5 0,3 2-2 16,1-2 7-16,-2 4-6 0,2-1 1 0,-2-2-4 0,2 2 1 16,2 0-2-16,1 0 3 0,-2 1 1 0,2 1-2 15,0-1-2-15,1-1 5 0,4 1 0 0,-1-2-2 16,0 2-13-16,-1 1 15 0,3-2-3 0,0 1 1 16,-1 0 7-16,1-2-8 0,0 2 1 0,0 1 2 0,-1-1 8 15,3-1-16-15,-1 0-9 0,-2-2-22 0,2 0-35 16,1-1-26-16,1-1-34 0,-2-1-44 0,1-2-40 0,-1 3-53 15,0-3-56-15,1 0-43 0,-3 0-26 0,0-3-22 16</inkml:trace>
  <inkml:trace contextRef="#ctx0" brushRef="#br0" timeOffset="37836.3938">9347 7011 895 0,'-4'0'-27'0,"2"5"-31"0,4 0-41 0</inkml:trace>
  <inkml:trace contextRef="#ctx0" brushRef="#br0" timeOffset="40045.0268">11448 7415 1316 0,'-5'0'9'0,"2"0"16"16,2-1 15-16,-3 0 15 0,3-1 15 0,-2 4 2 0,0-4 4 16,1 4 9-16,2-1 2 0,-1 0-8 0,1-1-11 15,-2 0-13-15,0 2-5 0,2-1-4 0,0 1 1 16,0 1-2-16,-1 0-3 0,1 0-8 0,-3 3 14 0,1-2 3 15,0 2-2-15,1 1 12 0,-2-1 10 0,1 2-3 16,-1 1-1-16,1-1 5 0,-4 4-6 0,1-1-5 16,2-2 3-16,-3 4-5 0,1-2-11 0,-2 2 6 0,-2-1-7 15,3 1-1-15,-2 0-11 0,0-1-2 0,-1 2-7 16,1-2-1-16,-2 0-1 0,1 2-4 0,1-3 1 16,-2 1-1-16,1-3 10 0,-1 3 4 0,1-3-3 0,1-1 7 15,-3 1-1-15,1-2-1 0,2-1 10 0,-6 2 2 16,5-1-6-16,-4-2-2 0,1 2 5 0,0-3-6 15,-2 1 1-15,0 0-6 0,-2 0-11 0,2-2 3 0,-5 1 2 16,0-1-2-16,3-1-9 0,-4 1-3 0,1 0 0 16,-3-1 0-16,0-2 1 0,1 3-5 0,-1-3-6 15,0 1 4-15,-3 2 3 0,1-3 9 0,1 0-1 0,1 1 2 16,0 0 1-16,2-1-7 0,-2 0 8 0,-2 0-3 16,4 0-1-16,-3 0-9 0,1-2 3 0,-1-1-3 0,1 2-3 15,-1-2 3-15,-1 2-3 0,2-1-1 0,-1 1-2 16,-1 0-3-16,2 0 3 0,-3 1-2 0,-2-2 1 15,2 2 0-15,-2 0-8 0,1 0 2 0,-1-5 5 16,2 5 4-16,-3-1-9 0,1 0-1 0,2-1 4 0,-2 2-3 16,3-1 10-16,-2-1-7 0,3 2-2 0,-4-1-4 15,2 1 7-15,0 0 1 0,0 0-4 0,2-1 6 16,-2-2-1-16,-2 3 2 0,0 0 1 0,2-1 6 0,-1-1-3 16,2 1 2-16,-2 1 1 0,-1-1-2 0,0-3 1 15,2 4 4-15,1-3-1 0,-5 2-2 0,1 0-1 0,-1-2-4 16,3 0 0-16,-1 2-4 0,-2 0-1 0,3 0-4 15,-1 0 1-15,2 1-3 0,0-2-4 0,0 2 5 16,0 0 4-16,0 0-1 0,3 2 0 0,-1-2-3 0,0 0 3 16,1 2-3-16,0 2 6 0,1-3-3 0,-1 2-5 15,2-2 1-15,0 0 1 0,0 2-2 0,0 1 3 0,2-2 1 16,-3 1-1-16,1-3 4 0,1 3-6 0,-2-1 8 16,1 1 1-16,-1 1-2 0,-1-1-6 0,0-1 4 15,0 4-1-15,-2-4 0 0,-1 5 4 0,0-5-4 16,-1 4-7-16,2-2 7 0,-3-2 0 0,1 1 2 0,-1 0-4 15,0 0-1-15,0 0 4 0,-1 0 1 0,1 1 2 16,-3 0-3-16,2 1 3 0,-1-1-4 0,2 1 3 16,-3-1-1-16,3 1-4 0,-1-1-5 0,-1 0 7 0,1 0-5 15,1 1 5-15,0 0-2 0,0 0-3 0,0 0 5 16,1 0 2-16,2-1 1 0,-3 1-1 0,2 2 3 0,1-2-7 16,-1-1 2-16,2 3 4 0,0-3-2 0,-1 2-6 15,-1-1 6-15,1 1-4 0,2 2 0 0,-2-4 7 16,1 1-1-16,-3 0-4 0,4 2 0 0,0-2 3 0,-3 0-10 15,3-1 11-15,1 4-3 0,0-4 1 0,1 1-5 16,-1-2 8-16,1 2-10 0,1-1 3 0,-2-1 11 16,2-1-9-16,-1 1 3 0,1 2-18 0,0-1 16 0,3-1-4 15,-3-2 10-15,0 3-4 0,5-1-1 0,-3-2-4 16,2 3-3-16,0-3 20 0,0 2-15 0,0 1-1 16,0-1-1-16,-1-1-6 0,0 1 9 0,1 0-1 15,-1 1-1-15,-3-2-5 0,8 1 5 0,-6-1 2 0,2 1-2 16,1 2 11-16,0-2-12 0,0-2 0 0,1 3 4 15,1 0-2-15,-3-1 2 0,4-1 1 0,-3 2-1 16,3-4-4-16,0 4 2 0,1-1 0 0,1-1 4 0,-2 1-3 16,0-3-6-16,3 4 5 0,-3-3-3 0,3 2 0 15,-2 0 1-15,-1-2 4 0,0 0-2 0,1 3 0 16,2-1 8-16,-4 2-11 0,2-2 6 0,-2-2 2 0,2 4-3 16,-1-2 0-16,1 1-1 0,0-3 1 0,-1 2-4 15,0-2 2-15,3 2 5 0,0-3-5 0,1 1 5 16,0 1-6-16,0-2 2 0,1 0 4 0,1 0-3 15,-1 0 2-15,0 0-9 0,-1 0 6 0,1 0-1 0,-2 0 2 16,2 0-2-16,-2 2-5 0,0-2 6 0,-2 0-2 16,1 0 1-16,-1-2-2 0,1 2 2 0,0-2 3 15,-1 2-3-15,-1-1 4 0,2-2-8 0,-1 3 4 0,2 0 2 16,0 0-4-16,-1 0 0 0,1 0 1 0,0 0 2 16,-1-1-7-16,4 1 7 0,-3 0 3 0,1-3-6 15,1 3 4-15,0-2-5 0,0 1 1 0,-1-1 2 0,1 2 3 16,-3-3-1-16,1 3-6 0,1 0 1 0,-1-2 3 15,-1 2-2-15,-1-3 4 0,2 3-9 0,-2 0 7 16,3 0-5-16,-4-1 2 0,3 1 5 0,-3 0-2 0,3-3 0 16,0 3-2-16,-3-1 5 0,3 0 1 0,0 0-4 15,2-1 0-15,-3 2 3 0,4-3-8 0,-2 3 0 16,1 0 5-16,-3 0 0 0,2 0-7 0,1 0 4 0,-1 0 3 16,3 0-2-16,-5 0 2 0,4 0 7 0,-2 0-7 15,1 0 0-15,-3 0-2 0,1 0 4 0,0 0-6 16,-2 0 8-16,1 0-8 0,-1 0 3 0,2 0-3 15,-2 3-1-15,3-3 10 0,-1 3-10 0,0-1 10 0,0-2-5 16,4 3 2-16,-1-2-5 0,0-1 3 0,-1 3 3 16,4-1-6-16,-1-2 8 0,3 3-2 0,-5-3-13 15,2 4 12-15,2-3-2 0,-3 3-2 0,3 2-3 0,-2-2 2 0,-2-1-1 16,1 3-6-16,1 1 12 0,-1-1-4 16,-1 2 2-16,2-2 2 0,0 4-11 0,-2-3-16 15,0 1-15-15,2 0-15 0,-3-1-20 0,3-1-30 0,0 2-29 16,-1-4-31-16,1 3-28 0,2-1-24 0,-1-2-28 15,2-1-36-15,-2-2-30 0,4 1-22 0,-4-2-21 16,4-2-15-16</inkml:trace>
  <inkml:trace contextRef="#ctx0" brushRef="#br0" timeOffset="40398.3427">6194 8078 1285 0,'2'-17'11'0,"1"3"9"0,-3-5 8 15,3 6 10-15,-1 0 9 0,-2 2 16 0,0 2 8 0,0 4 11 16,0 0-7-16,1 1-3 0,-1 4-7 0,0 0-7 0,0 0-7 16,0 1-17-16,0 0-10 0,-1 1-15 15,1 0-2-15,-3 3-1 0,3 1 2 0,-2-2-6 0,-1 3 1 16,1 0 1-16,-4 3 10 0,4-1 8 0,-4 1 2 16,0 3 0-16,1-1-1 0,0 3 9 0,-1-1 5 0,1 3 3 15,0 2-3-15,-2-1-6 0,2 2-5 0,0 1 2 16,-2-3 0-16,3 2-3 0,2 0-3 0,-4-3-5 15,4-1 7-15,1-2-3 0,-1-1 17 0,2-2 2 16,2-3 4-16,-1 0 10 0,1-2 6 0,0-2 12 0,2 0 5 16,-2-1 21-16,2 1-7 0,1-2-7 0,0-2 2 15,0 3-15-15,0-1-5 0,4-2-15 0,-1-2-9 0,0 2-23 16,3-3-8-16,0 3-3 0,2-4-3 0,1-1-2 16,0 1-5-16,5 0-1 0,-5-2-24 0,4 0-33 15,0 1-29-15,-3 0-32 0,0 1-49 0,-2-3-47 16,-3 6-58-16,-1-3-53 0,-3 1-57 0</inkml:trace>
  <inkml:trace contextRef="#ctx0" brushRef="#br0" timeOffset="43586.5465">4596 9322 764 0,'0'2'7'0,"0"-2"22"0,0 0 10 0,0 0 6 0,0 1 6 16,2-1 2-16,-2 2 3 0,0-2-5 0,0 0-4 15,3 2-22-15,-2-2-10 0,-1 1-6 0,2-1-4 0,-2 1-5 16,0 0 3-16,3-1 11 0,-3 3-3 0,3-2 14 16,2 2 6-16,-3 2 10 0,4-1 5 0,-1-1 20 15,2 2 6-15,0 3 7 0,1-4 16 0,3 1 3 0,1 0 2 16,1 0 15-16,6-1 9 0,0-1 2 0,2 1 3 16,4-1-10-16,5 0 4 0,3-3-10 0,4 0-8 15,7 0-16-15,3-1-11 0,7-1-21 0,6-1-9 0,2 3-6 16,1-1-22-16,5-2-9 0,0 3-4 0,-2 0 1 15,-1 0-8-15,-5 0 5 0,-3 0-2 0,-5 0 1 0,-9 0 3 16,-5 3 2-16,-5-2 0 0,-4 2-3 0,-7-1-1 16,-2-1-2-16,-4 1-3 0,-5 1 0 0,0-1 2 15,-3 1 1-15,-3-2-5 0,2-1 5 0,0 3-1 0,-4 0 1 16,2-1-3-16,0 0-2 0,-2 0 2 0,0-1-1 16,1-1 7-16,-2 2-8 0,0-2 1 0,-2 0-5 15,1 0 6-15,-1 0 1 0,0 0 2 0,-1 2 0 16,1-2-1-16,0 0-4 0,0 1 7 0,0-1 4 0,-2 0-4 15,2 0 4-15,0-1-6 0,0 1 0 0,0 0 5 16,0 0-2-16,0-2-1 0,0 4-1 0,2-4 4 16,-2 2-9-16,0 0-2 0,1 0-34 0,-1 0-45 0,2-2-49 15,-2 2-57-15,0-2-80 0,0 1-85 0</inkml:trace>
  <inkml:trace contextRef="#ctx0" brushRef="#br0" timeOffset="45446.4968">8782 9305 665 0,'-2'3'13'0,"1"-1"8"16,1 2 9-16,0-3 7 0,-2 3 3 0,4 1 24 15,-2-2 26-15,1 0 16 0,1-1 6 0,-1 1 10 0,3-2 9 16,0 2 23-16,1 0 13 0,0-1 4 0,1-2-5 16,0 2-12-16,2 0-8 0,0-1-13 0,2-1-5 15,-1 2-18-15,4 1-10 0,-2-1-19 0,6-2-14 0,1 3 5 16,4-1-9-16,1-2 3 0,2 0-11 0,4 0-14 15,3-2-1-15,1-1-4 0,5 3-2 0,0 0-17 0,6-2-3 16,-1 1-1-16,6 1-7 0,0 0 10 0,3 0-10 16,0 0-6-16,0 0-5 0,-1 1 5 0,-4-1 2 15,-2 2-13-15,-6-2 14 0,-3 0-11 0,-4 3 8 0,-7-3-1 16,-4 2-6-16,-4 0 9 0,-4 0-2 0,-1-2 6 16,-4 0-10-16,-3 0 7 0,0 3-3 0,-2-3-4 0,-1 0 8 15,-2 0-3-15,2 0-4 0,-2 0-3 0,0 2 3 16,0-2-4-16,-2 2-5 0,2-1 7 0,0 2-15 15,0-2-19-15,-2 3-14 0,-1-2-19 0,3 0-23 16,-3 3-37-16,0-1-30 0,1 1-33 0,0-2-39 0,-1 2-38 16,1-1-32-16,1-1-38 0</inkml:trace>
  <inkml:trace contextRef="#ctx0" brushRef="#br0" timeOffset="55051.8318">9798 6681 2836 0,'5'-3'7'0,"-2"0"15"0,-1 3 31 15,2-3 6-15,-2 1-1 0,-2 2-1 0,-2 0 1 0,2 0-1 16,0 0-10-16,0 0-11 0,-1 0-33 0,1 0-8 16,0 0 4-16,1 0-2 0,-1 2-4 0,2-2 6 0,-2 2 1 15,2-2-5-15,1 1 1 0,-1-1-1 0,3 3-1 16,0-2-5-16,0 2 11 0,0-3-6 0,0 3 1 0,4-1 1 15,-1 1 2-15,-2-1 7 0,2-2-1 16,1 3 10-16,-1-3 11 0,0 0 6 0,3 0 11 0,-4 0 16 16,1-3 9-16,1 2 7 0,-1-3 12 0,3 2-1 15,-3-2-18-15,4-2-1 0,0-1-8 0,1 0-13 16,-1-1-14-16,1-1-4 0,1 0-19 0,2-2 6 0,-1-1-5 16,1 0-4-16,0 2 2 0,2-2-6 0,0-2 3 15,1 1-4-15,1-1 1 0,1 0-4 0,1-1 2 16,-2 0-1-16,3 0-11 0,1-1-12 0,-2 1-26 0,-1 1-29 15,1 0-29-15,-2 1-44 0,-2-1-43 0,1 4-46 16,-3-2-42-16,1 0-51 0,-4 4-50 0</inkml:trace>
  <inkml:trace contextRef="#ctx0" brushRef="#br0" timeOffset="55899.2668">12847 6445 1886 0,'3'-5'12'0,"1"1"34"15,0-1 24-15,-3 2 9 0,-1 3 19 0,0-1 3 16,0 1-7-16,0 1 2 0,0-1-6 0,0 0-36 0,2 3-25 15,-2-1-13-15,-2 0-13 0,2 1-2 0,0-1 12 16,-1 3 1-16,1 0-1 0,-4 2 3 0,4 2 1 16,0-1 2-16,-2 3-3 0,0-1-2 0,4-2-1 0,-2 2 2 15,2 0-8-15,2-4 4 0,-3 1 8 0,4-1 12 16,0-1 5-16,0-1 17 0,1-1 10 0,4 0 18 16,-2-1 14-16,0-2 9 0,1 0 8 0,5-2-1 0,-1-2-1 15,6-2-5-15,0-1-9 0,-2-1-21 0,5-1-13 16,2-2-7-16,-2-2-22 0,5 0-5 0,2-1-10 15,-3-1-10-15,3-1-5 0,1 0-5 0,-2 0 2 16,2-1-5-16,0 0 9 0,2-1-4 0,-2 2 0 16,2-1-2-16,-2 3 0 0,0-1 6 0,-3 3-3 0,1-1 4 15,-5 2-8-15,2 3-2 0,-7-1 5 0,3 2 2 16,-5 1-2-16,-2 2-2 0,-1-1-1 0,-2 5-5 16,0-3-9-16,-2 2-7 0,-1 1-28 0,0 1-14 15,-3 0-15-15,0 1-33 0,-1-2-41 0,-2 3-33 0,0-1-28 16,-1 2-53-16,1-1-45 0,-4 0-67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2T15:35:18.5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19740 3512 2063 0,'-4'-9'19'0,"-3"2"15"0,1-1 22 0,3-1 18 16,-3 1 12-16,-2 1 11 0,1 0 5 0,2 4 16 16,2-2-10-16,0 2 5 0,-1-1-16 0,2 1-13 15,0 2-6-15,1-2-5 0,-1 2 0 0,2 0-18 0,0 0-4 16,0 1-20-16,0 0-6 0,0 0-5 16,0 0-4-16,2 1-4 0,-1 0 1 0,-1 0 10 0,0-1 4 15,0 2 7-15,0-1 7 0,-1 0 7 0,1-1 4 16,0 0 4-16,-2 3 5 0,2-3-6 0,-1 0-6 0,1 0-1 15,0 3 3-15,0-3-7 0,-2 0-3 0,2 0-6 16,0 1-12-16,-2-1 0 0,2 0-10 0,0 1-6 16,2 1-9-16,-2-2-1 0,2 1-4 0,-2 0-3 0,0 1 5 15,0 0-5-15,0 2 9 0,3 0-1 0,-2 0-5 16,3 3 2-16,1 1 5 0,0 1 0 0,0 0-4 16,2 3 5-16,-3-2-6 0,6 2 5 0,-4 0-1 0,0 2-4 15,2 1-2-15,2-1 5 0,-2 1 4 0,1-1-4 16,2 1 7-16,-1-2-6 0,-1 4-4 0,2-2 10 15,-1-1-7-15,-1 0 2 0,-1 1-3 0,1-2 1 0,0 0-3 16,-1-1 3-16,-2-1 15 0,1-2-14 0,-2 0 6 16,0 1-2-16,2-3-3 0,-4 1-2 0,0-1 6 15,1 0-4-15,-1-3-5 0,-1 2 3 0,1-3 5 16,-1 2-3-16,0-1-1 0,-2-2 9 0,1 1-11 0,-1 0 11 16,0-1-5-16,0-1 9 0,2 1-10 0,-2-1 4 15,-2-1 11-15,2 0-14 0,0 0 17 0,0 0-17 0,2 0 9 16,-2 0-5-16,0 0 3 0,-2 0-2 0,4 0-8 15,-2-3 5-15,0 3-12 0,0-1-16 0,-2-1-34 0,2 1-43 16,0-1-48-16,0 1-66 0,0-1-72 0,2 0-99 16,-2-1-108-16</inkml:trace>
  <inkml:trace contextRef="#ctx0" brushRef="#br0" timeOffset="700.0217">19979 3588 2209 0,'-2'-3'12'0,"-2"0"28"16,2 1 24-16,0-4 4 0,2 3 3 0,-3 2-2 15,3 1 2-15,0 0-5 0,0 0-13 0,0 0-29 16,3 0-22-16,-3 1-9 0,2 1-4 0,0-1 2 0,-2 0-7 16,1-1 6-16,1 0 4 0,-2 2-4 0,1-1-1 15,-1 1 4-15,2-2 4 0,-2 2-3 0,2-1 8 16,-2 1-2-16,0 1-2 0,1 1 4 0,-1-1-1 0,2 1 1 16,-2-1-1-16,2 2 4 0,-1 0-5 0,3 0 0 15,-4 2 0-15,5 0 1 0,-5 0 6 0,5 0-5 16,-2 0-1-16,2 2-2 0,2 0 2 0,-2-1-2 0,0 1 2 15,0-1-1-15,2 0-7 0,-3-1 4 0,1 0-1 16,-1-1 1-16,1-1 4 0,-2-1 4 0,2 0-7 0,-1-1 4 16,0 0-4-16,0 0 7 0,-3-1-4 0,5 0 5 15,-4 1-5-15,-1-2 4 0,2 1 1 0,-1-2-4 16,-2 1 7-16,0 0 0 0,0-1 13 0,0 0 18 0,0-1 13 16,0 1 7-16,0 0 20 0,0 0 11 0,-2 0 5 15,2-1 11-15,-1 1-7 0,-1-2-25 0,2-1-11 0,0 0-6 16,2-2-24-16,-2 1-4 0,1-2-8 0,1-3-8 15,-2-1-7-15,0 1 1 0,0 0 0 0,2-2-3 16,-1 1 3-16,-1 0-5 0,2 1 3 0,-2 0-7 0,0 1 14 16,0 4 11-16,2-2-2 0,-2 2 2 0,0 1 3 15,1 0-1-15,-1-1-7 0,3 2 3 0,-3-1-14 0,2-1-9 16,0 1 1-16,-1-3-5 0,2 2-2 16,2-1 3-16,-4 0 8 0,4 0-2 0,0 2 0 0,-2 0-2 15,4 0-3-15,-3 1-1 0,1 2 3 0,0 0-6 16,-1 0-5-16,0 0 0 0,0 2 1 0,0 1-5 15,3 0 6-15,-2 1 4 0,0 1-8 0,1 0 6 0,1 2 6 16,0 0-3-16,0 0 4 0,1 1 7 0,-2 1-5 16,3 0 3-16,-2-1 2 0,-1 2 2 0,1 0-5 0,-3-1 2 15,1 0-2-15,-1-1 1 0,1 2 5 0,-2-3-7 16,-1 3 4-16,1-3-4 0,-1 0 0 0,0-1-22 16,-1 0-22-16,-1-1-35 0,0-2-43 0,3 1-30 15,-3-3-47-15,4-1-42 0,-4 0-39 0,1-1-30 0,3-1-40 16</inkml:trace>
  <inkml:trace contextRef="#ctx0" brushRef="#br0" timeOffset="1090.0047">20421 3474 2153 0,'4'-4'25'0,"-4"0"25"15,0 0 31-15,3-1 10 0,-5 3 20 0,1-1 12 16,-1 2 15-16,0 0 11 0,1 1-11 0,-1 0-19 15,1 1-27-15,1-1-8 0,-2 1-19 0,-1 0-12 0,3 1-16 16,0-2-14-16,-1 2-15 0,1 0-9 0,0-2-4 16,-2 4-3-16,0-1 2 0,1 2-5 0,-1-2 1 0,1 3 2 15,-1 1 10-15,0-1 1 0,-1 0-5 0,2 0 2 16,-1 2-3-16,0-1 5 0,2 0-2 0,-1-2 0 16,-1 2-7-16,4 0-2 0,-2-2 8 0,1 1-4 15,1 0 2-15,1-1-2 0,0 0 2 0,1-1 5 0,-1 2-7 16,2-1 4-16,2 2-1 0,1-3-3 0,0 2 5 15,0 1 2-15,5-2-5 0,-4 2 1 0,4-2 4 16,-2 3 4-16,0-2-4 0,1 1 1 0,1 1-8 0,1 0 5 16,-2 0 5-16,-1-1-5 0,1 3 0 0,-4-2-5 15,2-1 4-15,-1 0 1 0,-3-2 4 0,1 2-4 16,-2 0-3-16,0-1 8 0,-4 1-7 0,-1-2 8 16,0 2-1-16,0 0 0 0,-3 0 1 0,0 0 2 0,-4-1 1 15,1 1-18-15,-1 1-11 0,-3-4-34 0,3 1-36 16,-2 0-42-16,-1-4-57 0,4 1-67 0,0-4-77 0,-1 0-78 15</inkml:trace>
  <inkml:trace contextRef="#ctx0" brushRef="#br0" timeOffset="1548.5354">20758 3496 2600 0,'3'-3'22'0,"-1"3"16"0,0-2 12 16,-1-1-1-16,-1 3-1 0,2 0-1 0,-1-1 2 15,-1 2-5-15,2-1-23 0,1-1-16 0,-1-2-8 16,4 2-3-16,-1-2 3 0,-1-1-2 0,3 2-2 16,-1-1 4-16,3-1 3 0,-2 1 0 0,2 1-6 0,0-1 3 15,-2 0 3-15,-1 0 4 0,-1-1-4 0,2 1 0 16,-1-1 8-16,-2 1-4 0,0-1 4 0,-1 1-2 15,-2 1 4-15,3-3-7 0,-3 1 8 0,-1-1-4 0,-1 1-4 16,1 0 6-16,-2-1 8 0,0 1 5 0,1 0 1 16,-2 0 11-16,1 0 0 0,-4 1 5 0,5-1 6 15,-4 1-7-15,1 1-9 0,0-1-4 0,-1 1-6 0,-2-1-15 16,0 3 6-16,0-1-3 0,-1 1-14 0,0 0 5 16,-1 1-7-16,1 2 3 0,0-1-1 0,-3 1 9 15,3 2-10-15,2-1 5 0,0 3 6 0,-4-2-11 0,4 5 10 16,0-3-1-16,-1 4-5 0,1 0 2 0,1 1-1 15,1 3-3-15,-1-3-2 0,3 2 10 0,1 3-5 16,1-2-3-16,1 2 6 0,2-1-7 0,1-1 10 16,0-1-6-16,4 0 2 0,-2-1-2 0,1-1 1 0,1-2 5 15,-1-3-1-15,3 1-8 0,-4-2-4 0,2-3-19 16,2 0-33-16,-2 0-48 0,0-6-48 0,2 0-59 0,-2-2-69 16,0-2-49-16</inkml:trace>
  <inkml:trace contextRef="#ctx0" brushRef="#br0" timeOffset="2113.142">21051 3374 1316 0,'7'0'13'0,"0"0"29"0,-1 0 10 0,1 0 18 16,0 0 7-16,1 1 16 0,0 2 11 0,0-1 10 15,5 2-4-15,-4 1-17 0,-1 0 2 0,5 0-4 16,-4 4 3-16,-1-1-3 0,1 1 4 0,1 1 0 0,-2 2 2 15,-1-2-4-15,0 3-5 0,0-1-5 0,-4-1-7 16,0 1-9-16,0-1-1 0,-3 0-6 0,0-1-5 0,2-2 1 16,-4 1 5-16,1-1-1 0,-1-2-2 0,0 0 7 15,2 0-7-15,-3-1-3 0,2-1 5 0,-6-1-3 16,6 0-9-16,-3 1-4 0,0-1-2 0,-1-1 0 0,0-1-4 16,1 1 6-16,-1 0-14 0,0-2-2 0,-1 0-5 15,0 0 3-15,-2 0 1 0,1-2-12 0,-2 0-2 16,3-1-13-16,-1-2 9 0,1 0-8 0,-2 0-12 15,0-4-19-15,3 1-18 0,0-3-12 0,1-2-28 0,-1-3-12 16,2-1-36-16,0-3-14 0,0-3-7 0,3-2 0 16,-2-4-1-16,5-3 16 0,2-2 12 0,-1 0 16 15,1-2 26-15,0-2 18 0,2 1 22 0,-3 1 14 16,4 2 18-16,-3 2 11 0,-1 3 19 0,-2 3 15 0,1 2 15 16,-3 4 15-16,2 1 9 0,-4 2 13 0,1 2 8 15,-1 3 8-15,0 0 2 0,-1 0 3 0,2 3-8 16,-1 1-1-16,0-1 4 0,1 2-12 0,-1-1-2 0,2 3-16 15,0 1-8-15,-1 1-16 0,1 1-2 0,1 2-19 16,-2 0-7-16,2 0-6 0,-1 0-9 0,0 1-3 16,0 0-10-16,2 2 2 0,-1-1-9 0,-1 2 1 15,2 2-2-15,0 3 3 0,-1 3-4 0,4 5 7 0,2 3 10 16,-3 1-1-16,5 3 16 0,1 3-4 0,1 4-1 16,2-1 3-16,0 1 5 0,2 1-4 0,0-1 3 15,0-2-1-15,1 0-9 0,0-1 7 0,-2-3 2 16,3-3-2-16,-4 0 2 0,1-4-5 0,-1-2-4 0,1-2-23 15,-3-2-33-15,1-2-58 0,-3-3-66 0,-3-2-69 16,1-2-77-16,-3-3-99 0</inkml:trace>
  <inkml:trace contextRef="#ctx0" brushRef="#br0" timeOffset="2307.4387">21135 3256 2403 0,'1'-1'17'0,"2"-1"22"0,-1 0 12 0,2-3 3 16,-2 3 1-16,3-3 0 0,-2 3 2 0,3-4-1 0,2 2-17 15,3-1-23-15,0 0-13 0,3 1 0 0,2-1-7 16,3 2 2-16,1-3 0 0,-2 2-12 0,4-3-40 16,-1 3-48-16,1 1-58 0,0-2-84 0,2 2-82 15</inkml:trace>
  <inkml:trace contextRef="#ctx0" brushRef="#br0" timeOffset="2874.6307">20046 4474 844 0,'-2'-4'13'0,"4"0"31"0,-1-3 12 0,1-3 26 15,2 0 26-15,-2 0 20 0,-1-2 23 0,1 0 24 16,-1 1 16-16,3 1-15 0,-4 0 12 0,-4 0-12 0,4 3-17 15,-3-2-6-15,-2 3-15 0,-4 2-14 0,1-1-21 16,0 2-2-16,-2 1-25 0,1-1-8 0,0 3-12 16,-2 0-9-16,3 3-9 0,2-1-13 0,-2 1-5 15,3 2-17-15,-3-1 4 0,0 1-7 0,3 1-4 0,2 0 0 16,2 0-7-16,-3 0 8 0,4 2-8 0,-1-1 3 16,2 1-1-16,1 1-2 0,0-1 3 0,1 1-1 15,2 1 7-15,-1 1-4 0,4-1 9 0,3 2-6 0,-3 0 3 16,4 1 2-16,1-1-7 0,2 2 0 0,-1-2 2 15,2 0-1-15,1 5-6 0,3-2 10 0,-2-3-3 0,3 2 6 16,-1 1 5-16,2-1-2 0,0-1-1 0,2-1 2 16,-3-3 4-16,1 2-3 0,-2-2-9 0,0 0 2 15,-2-1 7-15,-2-1-2 0,-2 1-3 0,-2 1 7 0,2-1-4 16,-8-2 6-16,0 2 31 0,-1-1-1 0,1 1 17 16,-3-2 8-16,-3 4 9 0,0-3-1 0,0 1-7 15,-1 0 2-15,-2 0-25 0,1-1-4 0,-2 1-18 0,-1-1-9 16,2-1-4-16,-2 0-3 0,0-3-6 0,0 2-1 15,-1-1-11-15,-2-1-23 0,0-1-34 0,0-1-38 16,-4-1-71-16,1-3-57 0,-2-1-64 0,0-2-86 0,0-1-66 16</inkml:trace>
  <inkml:trace contextRef="#ctx0" brushRef="#br0" timeOffset="3334.6783">20450 4565 1765 0,'13'0'33'0,"-2"1"38"0,1-1 27 15,0-3 23-15,-3 1 1 0,-5 1 5 0,5 2 1 0,0-2 3 16,-1 2-23-16,0-1-31 0,1 1-30 0,-1-1-17 16,3 1 7-16,0-1-12 0,-1-3 1 0,2 4 1 15,1-2-12-15,4 1 1 0,-4-5-2 0,3 5-7 0,0-5-7 16,1 3 11-16,-2-2-2 0,0-2-4 0,-4 2-1 0,3-2-2 15,-4 2 1-15,0-2 4 0,-3 0 1 0,0 1-5 16,-3 0 5-16,0 0-2 0,0-1 7 0,-2-2-5 16,0 0 11-16,-4 2 9 0,2-2 9 0,-2-2 3 15,-2 1 6-15,0 1 2 0,1-2 2 0,-3 2 11 0,-2-3-2 16,0 5-10-16,0-2 0 0,2 1-7 0,-7-1 1 16,5 6 2-16,-1-5 1 0,0 4-7 0,1 1-5 15,-1-1-2-15,0 3-15 0,3-2 9 0,-1 4-11 0,1-2 1 16,0 0-8-16,-3 5-6 0,4-2 1 0,-2 1-5 15,2 1 2-15,1 2 0 0,0 1 2 0,0 1-12 16,3 2 2-16,1 0 8 0,1 4-15 0,3-1 11 0,0 3 2 16,4 1-6-16,0 1-2 0,2 0 7 0,2-2-4 15,2 2 6-15,2-4 2 0,-3 0 1 0,2-2 0 16,1 0 4-16,-2-4 2 0,2-1 4 0,-2-1-3 16,1-5-2-16,-3 3 6 0,2-3-5 0,-3-3-21 0,2-1-33 15,-2-2-41-15,2 0-32 0,-5 1-33 0,1-2-53 16,2-2-72-16,-3 0-80 0,-3-1-63 0</inkml:trace>
  <inkml:trace contextRef="#ctx0" brushRef="#br0" timeOffset="3596.1812">20915 4099 2588 0,'-2'-11'35'16,"2"5"43"-16,0-2 26 0,0 1 19 0,0 2 7 15,-2 5 1-15,2-3 9 0,0 3 5 0,0 0-36 16,0 0-50-16,0 0-29 0,0 3-22 0,2-1-7 0,1 1-1 16,1 1-9-16,0 3-4 0,4 2 10 0,2 2 9 15,-1 5 13-15,5 2 13 0,1 3-1 0,0 4 4 16,0-1 2-16,2 2 3 0,0 1-4 0,-1 0-6 0,0-1-2 16,0-1-14-16,0-1-1 0,1-2 4 0,-3-3-8 15,4-1 3-15,-4-4-4 0,0 1-11 16,0-4-25-16,-3-4-50 0,0 0-65 0,1-3-77 0,0-3-74 15,-2-1-95-15,0-2-95 0</inkml:trace>
  <inkml:trace contextRef="#ctx0" brushRef="#br0" timeOffset="4119.2149">21327 4250 2859 0,'-3'0'7'16,"3"3"19"-16,0-6 1 0,5 3 0 0,-5 0-6 0,1 3-2 16,-1-3 6-16,3 2-6 0,-1 1-4 0,1-1-18 15,2 1 0-15,2 1 1 0,-3-1 1 0,7-1 4 16,-3 3-2-16,2 0 4 0,1-3-6 0,1 2 1 0,1 0-4 16,0-1 3-16,-1-2 6 0,2 2-5 0,-2-3 0 15,2 0-5-15,-5 0 10 0,3 0 2 0,-2-3 2 16,-2 2-6-16,0-2 3 0,1-1 6 0,-1 0-3 0,-3-1 8 15,3 1-5-15,-3-4-4 0,3 3 1 0,-2-2 5 16,-1 0-2-16,1 0 0 0,-2 0 2 0,1-1-2 16,0-1 1-16,-1-1-1 0,-1 0 2 0,0 1-5 0,-1-1 8 15,-1-2-8-15,-1-1 0 0,0 0 4 0,0 1-4 16,-1-2 0-16,-1 0 1 0,-3 2 8 0,0-2-13 16,0 2 10-16,-2 0-2 0,1 0 4 0,-1 2-2 15,-1-1 10-15,-3 2 8 0,3 0 0 0,0 2 10 0,-2 2-5 16,2-1 1-16,-1 3-9 0,1 0 5 0,-1 3-5 15,1 0-16-15,0 5-14 0,3-3 2 0,-4 3-2 16,3 3-5-16,-2 0 4 0,0 5-4 0,0-4-3 0,0 7 2 16,2 0 14-16,-1 1-8 0,1 4 0 0,2-2 1 15,2 4 1-15,0-3 1 0,4 3-2 0,0-1 6 16,2-3-15-16,2 1 9 0,2-1-4 0,0-1 6 0,3-3-3 16,2 1 0-16,0-4-3 0,4-3-3 0,-1 0 11 15,5-3-17-15,0-1-18 0,0-2-29 0,1-1-27 16,0-4-28-16,2-1-42 0,-3-2-30 0,1-1-48 0,0-1-22 15,1-1-21-15,-5-3 1 0,4-1-14 0,-2 3 5 16,0-4 22-16,0 1 9 0,1-2 31 0</inkml:trace>
  <inkml:trace contextRef="#ctx0" brushRef="#br0" timeOffset="4642.9952">22013 4078 895 0,'11'-21'31'0,"0"2"31"0,-3-3 36 0,-3 2 39 16,0 2 33-16,-1-1 25 0,-2 3 34 0,0 3 24 15,-1 1-12-15,-2 1-12 0,-3 1-24 0,4 4-25 16,-6-2-24-16,3 3-9 0,-2-2-15 0,1 2-12 15,-1 1-10-15,0 1-10 0,0-1-11 0,-1 2-9 0,1 0-6 16,1 0-11-16,0 2-15 0,-1 0-18 0,2-3-16 16,2 6-9-16,-4-1-3 0,2 0-3 0,0 2-4 15,0 2-7-15,0 2 1 0,-2 1 3 0,1 3 9 16,0 2-1-16,-4 1 2 0,7 2-4 0,-3 2 2 0,1 2 0 16,3-3-3-16,0 4 1 0,2-2 0 0,3-1 1 15,-4 0-3-15,7-1 11 0,-2-3-8 0,2-2 2 16,2 2 2-16,0-6 7 0,2 2-8 0,-3-2 1 15,7-5 7-15,-5 0-5 0,5 0 0 0,-2-4 0 16,0 0 5-16,1 0-9 0,0-4 6 0,0-2 1 16,-1 1 4-16,-1-2-9 0,0-3 0 0,0 1-8 0,-1-1-7 15,1-3 6-15,0-1-6 0,0 1-2 0,0-4-14 16,-2 2-6-16,1-4-4 0,-1 0 1 0,2-3-11 16,-4 1-9-16,-1-3-5 0,2-2-6 0,-4-2 4 0,0-2 9 15,-1-2 12-15,0-2 8 0,-2 0 11 0,2-4 10 16,-5 1 8-16,1-1 11 0,-2-1 6 0,-5 0 7 15,2 2 3-15,0-1 6 0,-1 1-2 0,-3 1 10 16,0 1 10-16,0 2 9 0,-1 0 7 0,1 4 7 16,0 7 3-16,2 0-1 0,-1 6 0 0,1 4-10 0,2 4-15 15,2 4-19-15,0 3-20 0,2 1-12 0,0 1-9 16,0 2-6-16,2 3-4 0,0 4-2 0,0 4 11 16,0 3 6-16,-1 5 5 0,4 5 2 0,-2 3 1 0,2 4 4 15,2 3 1-15,0 3-6 0,1 0-4 16,0 1 1-16,2-1 6 0,1-1 3 0,-2-2-8 0,5 0 0 15,-3-4 0-15,2-3 8 0,3 0-1 0,-2-3 3 16,0-4-2-16,1 0-6 0,0-6 0 0,-2 0-30 16,0-4-37-16,-4-1-50 0,-1-4-50 0,0-2-63 0,-2-2-64 15,-1-2-88-15,-2-2-109 0</inkml:trace>
  <inkml:trace contextRef="#ctx0" brushRef="#br0" timeOffset="4864.577">22165 3778 2752 0,'-1'-2'9'0,"-1"0"31"0,2-1 20 0,2-5 13 16,1 1 6-16,2 3 1 0,0-3-2 0,2 0 4 0,3-1-9 16,2-4-29-16,2 2-17 0,3-2-15 0,1 0-6 15,4 2-1-15,-1-3 1 0,1 4-6 0,0 0-3 0,2 3-3 16,-2-1-7-16,-3 3-13 0,1 4-20 15,-4 0-29-15,2 4-33 0,-7 1-35 0,0 5-32 0,-3 2-71 16,-5 5-50-16,-2 1-70 0</inkml:trace>
  <inkml:trace contextRef="#ctx0" brushRef="#br0" timeOffset="7356.9237">20902 5386 2187 0,'-8'-8'15'0,"4"3"24"15,0 0 33-15,4-2 19 0,-1 4 10 0,-1 1-4 16,0 2-2-16,2 1-1 0,2-1-15 0,-2 2-30 16,0 0-40-16,2 0-15 0,-2-1-11 0,1 1 1 0,3 3 2 15,0-2 4-15,1 3-2 0,3 0 7 0,-2 3 8 16,2 0 0-16,4 4 6 0,0 1 2 0,1-2-1 0,1 1-1 16,-3 1 0-16,4-2 5 0,1 2-4 0,0-1-1 15,0-2-4-15,0-1 2 0,-2-2-2 0,0 1 2 16,1-2 1-16,-2-2-7 0,-3-2 8 0,1 0-3 0,-2-1 3 15,0-4 3-15,-5 1 0 0,3-3-3 0,0-2 2 16,-4 2 7-16,2-3-10 0,2-1 4 0,-4-2-9 16,0-1 0-16,2-1 0 0,-3 0 0 0,0-3 3 0,0 2-6 15,-2-4 5-15,-2-1-2 0,2-2 7 0,0 1-4 16,-2-3 2-16,0 1 2 0,0 1 4 0,-1 0 11 16,2 3 18-16,-3 3 13 0,1 1 13 0,0 4 9 0,1 2 11 15,2 3-7-15,-1 3-8 0,-1-1-11 0,2 2-22 16,0 0-21-16,2 3-16 0,-1-2-12 0,-1 2-15 15,2 2 7-15,0-1 5 0,1 4-2 0,3 1 0 0,1 4 10 16,0 1 0-16,1 1 5 0,2 1 1 0,2 1 3 16,1 0-7-16,1 0 4 0,-1-2 5 0,1 0-3 0,2-1 3 15,-2-2-3-15,4-3 7 0,-6-1-7 0,2-1 2 16,-1-2-15-16,0-3-15 0,-1-2-16 0,-1 0-18 16,0-2-24-16,-1-1-25 0,-1-4-11 0,1-2-12 15,-1 1-4-15,0-3-10 0,-2-2 5 0,-2 1 11 16,0-4 18-16,-4 3 17 0,-1-4 7 0,0 0 14 0,-1-2 20 15,-3 2 17-15,1-2 14 0,-2-4 14 0,0 2 15 16,1-1 15-16,-1-1 26 0,2 1 23 0,-2 2 7 16,2 3 20-16,0 1 15 0,0 0 7 0,1 7 3 0,-1 1 4 15,3 3-12-15,0 1-14 0,0 1-13 0,0 1-15 16,3 2-21-16,-3 0-18 0,0 0-8 0,2 1-17 16,-1 0-6-16,3 2-12 0,0 2 1 0,1 3 3 0,3 1 4 15,1 3 12-15,-1 4-2 0,4 2 11 0,2 3 1 16,-1 6 10-16,0-2 7 0,0 3 1 0,0 2 2 15,1 3-12-15,1-1 4 0,0 0-11 0,-2-2-2 0,3 4-9 16,-4-5-1-16,4 0-6 0,-3 0-1 0,-1-2 3 16,-1-5-10-16,1 0 1 0,-2-1 2 0,-2-6 11 15,1 2-7-15,-5-7 0 0,2 2-4 0,-3-5 6 0,2-2 6 16,-2 0 0-16,-1-3 3 0,-2-1 2 0,2-2 17 16,-1-1 17-16,-1 0 25 0,-1-1 1 0,-1 0-6 15,2-2 3-15,-2-4-7 0,2 1-9 0,-1-4-17 0,-2 0-22 16,-1-4-17-16,3-2-9 0,-2 0-5 0,-5-2 1 15,3 0 4-15,0-2-3 0,-1-2 2 0,1 0 2 0,-4-2 2 16,3-1-2-16,-1 0 8 0,2-2-1 0,-4 0-5 16,3-2 1-16,-1 2 0 0,-1-3 4 0,4 3-9 0,-4 5 9 15,3-3-4-15,4 3 2 0,-3 1 2 16,4 3 0-16,0 3 6 0,0 0-3 0,4 2 5 0,-3 3-4 16,4 0 0-16,-2 3 1 0,5-1-5 0,-2 3-4 15,2-1-5-15,0 2 2 0,5 0 0 0,-4 1-2 16,4 3-3-16,-2 0-7 0,2 1 8 0,2 2-1 15,1 3 3-15,-2 0-1 0,2 3-4 0,2-1 5 0,-4 4 7 16,3 0 2-16,-2 2-2 0,0 2 5 0,-2-2-5 16,3 1 2-16,-7 2 1 0,4 1-1 0,-5-2 1 0,0 1 2 15,-3 0 0-15,-4 0 0 0,2-1 11 0,-3 1 2 16,-3-1-1-16,-2-2-1 0,-1 2-4 0,-2-1 5 16,-1 1-2-16,-1-2 2 0,2 0-8 0,-4-4-4 15,4-1-17-15,0 2-10 0,0-6-13 0,-2 1-31 0,6-1-21 16,-3-3-30-16,2 0-24 0,1-3-25 0,-2 2-15 15,2-3-13-15,3 0-5 0,-2-3-4 0,3 1-3 16,0-1 19-16,1 0-2 0,2 0 23 0,3-2 23 0,1 1 23 16,-1-1 19-16,5 2 27 0,-1-1 22 0,1 1 16 15,-2 1 21-15,4-1 1 0,-4 3 17 0,4-1 0 16,0 0 1-16,0 1 3 0,0-1 7 0,0-1-6 16,3 4 8-16,0-3 7 0,3 1-4 0,-2 1 6 0,2-1 7 15,2 1 7-15,-4-2-2 0,4 2 12 0,-3-1-2 16,-1-1-6-16,-2 1 0 0,-2 0 10 0,-2 0-2 15,0 1 6-15,-5-1 1 0,1 3 4 0,-2-1 8 0,-4-1 16 16,3 3 20-16,-2 0 4 0,-2 0 2 0,0-2-9 16,0 2 6-16,0-2-7 0,0 0-6 0,0-1-10 15,-2 0-24-15,2 1-10 0,-4-5-7 0,4 4-1 0,-1-2-6 16,-3 1-4-16,1-4 2 0,0 6-5 0,-2-3 5 16,0-1-3-16,-1 1-7 0,-2 0 10 0,0 0 4 15,0-1 3-15,-1 2 3 0,0 1 9 0,2-2-5 0,-3 3-5 16,3-2 14-16,0 4-17 0,1-1-14 0,0 1-4 15,1 1-5-15,-1-1-14 0,3 4-6 0,-2-2 0 16,2 1-11-16,-2 1 7 0,2 1-1 0,-2 1 3 0,0 3-3 16,2-1-7-16,2 1 13 0,-3 4 4 0,3-1 1 15,-1 0-10-15,2 2 11 0,0 0-4 0,2 1-4 16,-1-1 14-16,3 1-8 0,0-1-9 0,4 1 0 0,-2-1 9 16,1-2-5-16,3 0 0 0,0-4 4 0,1 1-4 15,2-1 3-15,-2-1 5 0,2-2 3 0,-1-3-3 16,1-2-3-16,1 0-1 0,-3-2 3 0,2-1-1 15,0-1-4-15,-4-2-6 0,-1-1-3 0,5 1 5 0,-5-2 2 16,-2-3-7-16,3 2-4 0,-2-2 4 0,-3-2 0 16,1 1 8-16,-2-2-8 0,-1 0-5 0,-2-4-6 15,0 1-1-15,0-1-3 0,-2-4 2 0,-1-1-2 0,2-3-4 16,-4-1 7-16,2-2 4 0,-1-5 3 0,0 1 7 16,-1-4 3-16,2-3-1 0,0-1-1 0,0-4 7 15,1 2 0-15,-1-3 3 0,0 0 11 0,-1 5 9 0,-1-3 8 16,-2 6 12-16,1 1 9 0,-1 6-3 0,-1 2 3 15,2 4 2-15,0 6-1 0,-1 2-7 0,2 6-9 16,2 3-7-16,0 1-11 0,1 4-4 0,-2 3-11 0,4 0-10 0,-1 2-4 16,1 2-7-16,0 0 0 0,1 6-5 15,-1 1 8-15,3 4-3 0,-2 4 11 0,1 3 2 16,1 4-4-16,0 6 1 0,4 2 4 0,-1 3-5 0,3 1-3 16,0 0 11-16,3 1 2 0,-1 0-2 0,0-2 3 15,2 0 7-15,1-4-13 0,2 0 10 0,1-6-1 0,2 2-2 16,1-4-4-16,3-1-5 0,2-3-10 0,5-1-5 15,2-3 11-15,0-3-21 0,2-2-10 0,1-1-13 16,0-5 5-16,0 1-2 0,-2-4 6 0,0-2-11 16,-1-2-10-16,-6-1 6 0,0-1 7 0,-1-2 2 15,-3 3-8-15,-1-5 2 0,-4 2 5 0,1-2 8 0,-7-1 11 16,1-1 8-16,-1 1 10 0,-3-4 7 0,2 3 9 16,-6-4 7-16,1 1 22 0,-2-2 7 0,-1-3 8 15,-2 0 12-15,-2-4-2 0,-1 3 1 0,-2-3 14 0,-2 0 9 16,0-1-11-16,1 2-5 0,0 0 2 0,-2 3-10 15,-2 3 1-15,2-1-4 0,2 3-16 0,-1 3-5 16,0 1 0-16,2 2-8 0,0 0-18 0,1 1 6 16,2 5-13-16,-1-4 6 0,1 4-12 0,0 2-3 15,2 0-11-15,-4 1 8 0,3 4 4 0,-3 0-9 0,0 1 9 16,-1 2 2-16,0 4 7 0,0-2-5 0,-1 2 4 16,1 3-6-16,4 0 2 0,-1-2 8 0,1 2 2 15,1-2-10-15,1-1 4 0,2 0 1 0,2-2 3 0,1-1-1 16,0-2-4-16,1-1-3 0,-1-3-2 0,3 1 7 15,1-3 4-15,-2-1-3 0,4-2-14 0,0-2 6 16,-1-3-1-16,1 0-11 0,1-2-4 0,0-1-17 16,-1-2-8-16,1-1-10 0,1-2-3 0,-1-1-13 15,-1-1-10-15,0-2 0 0,-1 3 4 0,0-2 14 0,0-1 2 16,-3 0 11-16,1 0 9 0,-1 0 15 0,-1-1 13 16,-1 1 11-16,1 3 2 0,0-3 0 0,-4 2 3 0,2-1 5 15,-2 3 11-15,-3 1-1 0,0 0 4 0,0 1 5 16,0 3 2-16,-1 1 7 0,1 1 10 0,-2 2-11 15,0 2-3-15,2 0-3 0,0 1-6 0,0 1-12 16,0 0-9-16,0 2-14 0,0 1-4 0,0-1 13 0,0 1-14 16,2 3 4-16,0 2 2 0,-1 2 12 0,-1 2 1 15,3 1 4-15,-1 1-2 0,0 1-10 0,4-1 12 16,-3 2-3-16,2-1 2 0,1-2-5 0,2-2 3 0,1 1 3 16,2 0-3-16,-1-4 3 0,4 0-1 0,1-2-1 15,0 0-1-15,0-4 3 0,3 0 1 0,-2-2-8 16,3-2 0-16,-2-1-6 0,-1-2-1 0,2 0-7 15,-2-1 5-15,-1-2-4 0,-2 1 2 0,1-2 6 0,-3-2-2 16,2 0 3-16,-1-1 5 0,-3-1 1 0,0-1 2 16,-1-2-2-16,-2 0 2 0,2-3-3 0,-1-3 3 15,-6-2 3-15,5-1-6 0,-3-4 5 0,1-2-10 0,-3-5-11 16,1-3-3-16,-1-4 0 0,1-4 3 0,-4-3 2 16,1-2-4-16,-1-1 5 0,-3-1 12 0,-2-3 13 15,0 4 9-15,-2 1 12 0,-3-1 14 0,0 3 10 16,-2-2 12-16,0 3 7 0,-1 0 13 0,-2 2 10 15,3 2 7-15,-4 4-3 0,4 2-11 0,-2 6-13 0,5 6 4 16,0 3-8-16,3 6-16 0,0 6-17 0,3 5-13 16,2 0-9-16,-1 6-19 0,2-1-1 0,2 4-14 15,-1 2 0-15,1 1-11 0,0 4 9 0,0 6 2 16,0 6-1-16,-2 4 11 0,4 6 2 0,-1 6 3 0,-1 4-10 16,6 5 12-16,-3 3-5 0,2 1 2 0,3 3-2 15,2 2 8-15,-1 1-6 0,2 2-34 0,2 0-26 16,0 1-35-16,-4-2-33 0,5-2-41 0,-3-5-42 15,1-4-60-15,-2-5-55 0,0-4-33 0,-2-7-37 0,0-2-54 16</inkml:trace>
  <inkml:trace contextRef="#ctx0" brushRef="#br0" timeOffset="7763.4881">23589 4250 1831 0,'3'0'1'0,"-3"0"9"0,4 0 7 16,1-1 11-16,-3 1 0 0,3-1 4 0,1 2 11 16,2-1 12-16,1-1 10 0,1 1 2 0,3-2-2 0,4 1-2 15,1-1 6-15,2-3-2 0,2 2-1 0,2-3-17 16,-2 1 0-16,2-2-12 0,1-1-11 0,-1-1 0 16,-2 0-1-16,-3-2-7 0,1 0-6 0,-3-1 3 15,1 1-9-15,-3-3 0 0,0-1-5 0,-2-2 2 0,1 0-4 16,-1-2 7-16,-3 0-8 0,2-2 1 0,-2-4 2 15,0 1 10-15,-3-1 17 0,-2 1 6 0,-1 0 16 16,-2 0-2-16,-2 2 10 0,-2 0 16 0,-2 8-9 16,-3-1-4-16,0 5-6 0,-3 2-18 0,0 2-17 15,-2 3-6-15,-1 1-10 0,0 6-13 0,-4 0 3 0,-2 5-2 16,2 1-6-16,-2 3-1 0,1 3 2 0,-1 3 12 16,2 3 1-16,4 0 0 0,2 4 8 0,4-1-7 0,0 3 10 15,6-1 4-15,2 2-1 0,1-2 5 16,4-2-7-16,3-2 5 0,1 0 0 0,6-2 14 0,0-4 1 15,4 0 5-15,1-4 6 0,6-2-5 0,3 0 6 16,3-3-8-16,1-2-4 0,1-2-18 0,0-2-25 16,2-2-65-16,-6-3-81 0,-1 0-121 0,-1-5-127 15</inkml:trace>
  <inkml:trace contextRef="#ctx0" brushRef="#br0" timeOffset="8519.1639">21944 6428 3161 0,'-7'-1'10'0,"1"-3"24"0,5 2 35 15,-1-3 32-15,1 5 11 0,1-3-3 0,0 3 3 16,0 0 1-16,1 0-12 0,1 1-29 0,-1-1-38 0,4 2-34 16,-4 0-15-16,1-1 4 0,3 4-2 0,-1-1 11 15,5 6 7-15,4 2 10 0,2 3 6 0,4 3 0 0,3 2 7 16,3 5 0-16,1 0 5 0,0 2-12 0,1 0-6 15,0 1-3-15,-2-2 3 0,2 0-5 0,-4-3 6 16,-1-1-2-16,0 0-11 0,0-4-3 0,-5-1-23 16,0-3-42-16,-1-2-66 0,0 1-53 0,-3-6-79 0,-2 0-71 15,-3-4-93-15</inkml:trace>
  <inkml:trace contextRef="#ctx0" brushRef="#br0" timeOffset="8920.738">22091 6348 2635 0,'-21'-24'23'0,"2"3"22"0,-1-2 34 0,2 0 15 16,1 3 6-16,-5 0 4 0,1 3 11 0,5 3 13 15,-3-1 1-15,8 3-12 0,-1 2-37 0,2 3-10 16,4 3-4-16,3-1-9 0,-1 3-11 0,4-1-14 0,2 3-25 15,0 0-12-15,-2 0 5 0,4 0-6 0,1-3-1 16,2 3 4-16,-1-1 0 0,5-2 3 0,0 3-2 0,5-2 4 16,1-1-9-16,2 3 9 0,5 0-1 0,-2 0 3 15,7 2-6-15,-1 1-3 0,4 1 3 0,-1 3-1 16,8-1 2-16,-2 4-9 0,1 2 0 0,2 2-4 0,2 3 6 16,-4 0 1-16,0 2 6 0,-1 0 1 0,-6 3-2 15,-1 1 5-15,-5-2-3 0,-3 1 2 0,-4-1 3 16,-7-1 1-16,-1 1-9 0,-6-1 3 0,1 2 3 0,-5-3 0 15,-5 3 5-15,1-2 2 0,-3 1-2 0,2-4 2 16,-3 5 4-16,-1-6-2 0,-1 2 2 0,2-2 6 16,-2-1-7-16,0-3 3 0,0 1-3 0,0-4 2 0,-2 1-4 15,3 0-6-15,-2-6-10 0,0 1-35 0,1 0-35 16,-4-1-64-16,5-3-71 0,-3-2-104 0,2-3-122 16</inkml:trace>
  <inkml:trace contextRef="#ctx0" brushRef="#br0" timeOffset="9337.509">22973 6397 2289 0,'8'0'30'0,"0"2"34"15,-1-5 26-15,3 2 19 0,-4-2 14 0,-1 3-2 16,0 0 16-16,2-2 9 0,0-1-12 0,1 1-30 15,-2-2-19-15,5 1-21 0,-3-3-16 0,3 1 4 0,0-1-13 16,-1 0-10-16,1 0-18 0,0-2-2 0,-2 3-9 16,1-2 4-16,-1 2 1 0,-1-2-4 0,-1 0-1 15,-3 1 2-15,0-3-1 0,-3 2 1 0,-2-3-4 0,-3 1 9 16,1-1 2-16,-3-2 15 0,-1 2-1 0,-2 0 10 16,1 0 11-16,-1 1 8 0,-1 0 10 0,-1 1 3 15,3 3 5-15,-2 1-5 0,1-1 2 0,0 0-11 16,1 4-14-16,-1 0-7 0,1-2-9 0,-1 3-5 0,3 2-10 15,-1 0-17-15,2 3-3 0,0-2-1 0,0 4 7 16,2 3-9-16,0 0 6 0,-1 1-11 0,4 4 3 16,0 0 7-16,2 2 7 0,1 1 0 0,2 0-3 0,3 2-4 15,1-2 9-15,2 2 1 0,1-3-1 0,2 3 3 16,-1-4-8-16,2 1-1 0,0-4 8 0,0 0 9 0,1-3-8 16,3-2-1-16,-3-1-8 0,3-3-19 0,-2-1-23 15,1-4-39-15,0-2-51 0,-1-5-51 0,-2 1-41 16,0-4-53-16,0-3-57 0,-2 0-58 0,1-3-56 15</inkml:trace>
  <inkml:trace contextRef="#ctx0" brushRef="#br0" timeOffset="9564.5328">23319 5607 2847 0,'-5'-7'25'0,"2"2"33"0,0 1 14 0,3 2 18 16,1 1 10-16,-1 2-2 0,0 1 5 0,0 0-3 0,2 0-30 15,-2-1-42-15,0 2-11 0,2-2-23 0,-1 6-13 16,2 3 3-16,4 2 8 0,2 5 5 0,1 8 21 16,1 4 23-16,4 5 4 0,2 5 4 0,0 2 9 0,1-1-1 15,0 2-15-15,1-4 0 0,-1-3-15 0,0-4-19 16,-2 0 2-16,2-5 0 0,-6-4-2 0,6-2-5 0,-6-3-33 16,2-3-39-16,-2-2-54 0,0-4-71 0,-1-4-93 15,-3-1-110-15</inkml:trace>
  <inkml:trace contextRef="#ctx0" brushRef="#br0" timeOffset="10260.5514">23934 5857 1952 0,'7'0'29'0,"-2"0"22"0,2-3 22 15,2 3 16-15,1 0 8 0,-2 0 4 0,-2 0 13 16,5 0 6-16,0 3-11 0,-3-1-12 0,4 1-14 0,-4 0 0 15,4 1-4-15,2-2-9 0,-5 1-11 0,3-1-3 16,0 0-14-16,-1-1-2 0,3-1-11 0,1 0-9 16,-4 0-4-16,0-2 6 0,-2 1 6 0,-1-3 3 0,1 3 4 15,-2-3-7-15,-2-3 0 0,-1 1-2 0,0 0 2 16,-1-1 4-16,-2-1-10 0,2-1-1 0,-1-2 1 16,-1 2 2-16,-2-3 2 0,-1 2 5 0,-2 0-6 15,-1-1 1-15,0 0-2 0,-1-1-6 0,-4 1-4 16,-1 1-1-16,-1 0-3 0,-1 0-5 0,-1 1 3 15,-2 1-8-15,0 3 8 0,2 1 4 0,0 1-7 0,0 3-1 16,2 1-2-16,3 1-7 0,-2 2 4 0,3 6 2 16,3-3-11-16,-3 1-1 0,3 2 8 0,-1 1-7 0,2 2 4 15,2 1 12-15,0 1-8 0,2 1-1 0,0-1 11 16,2 0-9-16,4 1-1 0,0 1 5 0,2-2-3 16,2 0 2-16,4-1 0 0,-1-1-6 0,4-1 3 15,2-1 4-15,7-1 3 0,-1-1-4 0,3-3 6 0,2-1-9 16,5-1-1-16,1-1 8 0,-1-3-7 0,0-2-4 0,-1-2-21 15,-2 0-24-15,-2-3-15 0,0 0-22 16,-6 0-21-16,2-4-24 0,-5 0-12 0,1-2-16 16,-5-1 0-16,0 0 21 0,-4-3 14 0,-1 0 21 0,-4-3 22 15,-2 0 27-15,-1-3 14 0,-3-1 16 0,-1-4 18 16,-1-2 2-16,0-2 0 0,0-5 0 0,-1-1 5 16,-1-3 6-16,2-1 16 0,-5-4 32 0,1 0 11 15,-1 1 13-15,-3 2 22 0,-3-2 22 0,0 4 17 16,-3 3 13-16,1 2 2 0,2 5-19 0,-2 4-8 0,2 4 2 15,0 4-8-15,3 5-8 0,2 1-16 0,-1 7-25 16,4 0-11-16,2 4-15 0,-2 0-11 0,1 2-19 16,2 2-11-16,5-1-23 0,-5 0-3 0,0 2-1 15,1 1-13-15,-1 1 7 0,3 3 5 0,-3 1 3 16,2 6 7-16,3 2 5 0,0 4 0 0,1 4-1 0,2 4 14 16,1 2-7-16,3 3 6 0,1 1-3 0,2 0-6 15,0-1 5-15,2 0 4 0,1-2 4 0,2 0-8 16,0-2 8-16,4-1-6 0,-2-1 11 0,0-2-3 0,3-5 3 15,-1 4-3-15,-1-4 1 0,-2-1 3 0,1-3-1 16,-1-2-18-16,-3-3-34 0,-3-1-40 0,-2-3-41 16,-2-3-56-16,-3-1-76 0,-2-4-96 0,1 0-117 0</inkml:trace>
  <inkml:trace contextRef="#ctx0" brushRef="#br0" timeOffset="10820.7272">24533 5516 3408 0,'-7'-5'4'0,"4"1"24"16,2 1 20-16,1-6 4 0,1 6 2 0,1-2-10 16,-1 2 0-16,4 1-1 0,3-1-2 0,1-2-22 0,1 1-22 15,3 1-5-15,4-1-1 0,2-1 2 0,0 2-11 16,2-2-7-16,1 3-21 0,-1 0-26 0,2-3-15 15,-1 2-8-15,2 1-13 0,-3-1 3 0,1-1 7 16,0-1 7-16,-5 2 15 0,2 1 30 0,-3-3 20 16,1 0 7-16,-4 0 11 0,-1 1 1 0,-2 1 8 0,1-2 2 15,-3 1 2-15,-2 2-1 0,2-1-4 0,-3 2 1 16,3 0 2-16,-2 0 2 0,-1 1-2 0,1 0 0 16,2 0-2-16,-2 1 2 0,1-1 8 0,1 1 8 0,-2 0 4 15,3 1 10-15,-1-1-2 0,2 1 7 0,-1 0 11 16,1-4-2-16,-1 4-2 0,2-2-5 0,-3-2-5 15,2 0-1-15,-2 1 0 0,3-2-3 0,-2-1-11 16,-1 1-3-16,1-1-3 0,-1-1-6 0,1 0 3 0,-5 1-5 16,4-2-5-16,-3 0 3 0,0 0 2 0,-4-1 2 15,2 0-1-15,-3-1-4 0,0 1 2 0,0-3 0 16,-1 1-2-16,-2 0-5 0,-1-2-2 0,-1 2-3 16,-4 1 3-16,1 2 7 0,-3 0-5 0,0 2-5 0,0 2 4 15,-2 2-5-15,-1 2 0 0,3 0 7 0,-3 3-4 16,1 0 0-16,1 2 1 0,1 2 2 0,-1 1 0 15,2 0 5-15,0 4-1 0,4 1-2 0,1-1 3 16,0 3-2-16,2 3 3 0,3 0 2 0,0-2 3 0,4 4 2 16,1-2 8-16,2 1-7 0,2-2 4 0,2-1 1 15,0-1 0-15,2 0-3 0,1-3 4 0,2-1-1 16,3-2-1-16,-2-3-3 0,1-1-2 0,2-2 3 16,1-1-5-16,-2-4-13 0,3 0-38 0,-2 0-54 0,-2 0-63 15,4-5-88-15,-3 1-111 0</inkml:trace>
  <inkml:trace contextRef="#ctx0" brushRef="#br0" timeOffset="17004.0579">7176 6571 2153 0,'-5'-7'26'0,"2"0"38"16,0-3 28-16,-1 3 12 0,0-1 17 0,2 1 10 0,-1 2 11 15,-2-2 12-15,5 2-7 0,-1 0-28 0,2 1-12 16,-1-1-4-16,0 0-6 0,0 2-4 0,3-1-7 16,-1 1-15-16,1 0-16 0,-1 1-11 0,-2 0-16 15,3 2-4-15,-2-1-14 0,1 2-7 0,1-1-6 0,-1 2 0 16,1 0-2-16,-1 1-5 0,3 4 3 0,2 0-2 16,-2 3 2-16,3 2 4 0,-2 4-4 0,5 0 6 0,-1 3 1 15,1 2 6-15,3-1-6 0,-4 0 2 0,2-1-2 16,-2 0 0-16,2-3 6 0,1-2 3 0,-2-5-6 15,-1 1 3-15,0-3 7 0,0-1 17 0,0-5 9 16,2-1 17-16,-1-3 7 0,2-1-1 0,3-6-1 0,1-2-1 16,4-2-1-16,1-6-17 0,3 1-13 0,0-3-18 15,2-2-2-15,-1-1-7 0,0-1 6 0,1 2-3 0,2-2-3 16,-4-1 2-16,2 0-1 0,-2-2-1 0,2 0-11 16,-3 0 8-16,3 0-3 0,-1-3-1 0,3 1 1 15,-1-1 1-15,1 3 3 0,-4 0 0 0,2 1 0 0,0 3 0 16,-3 1-10-16,1 3 3 0,-3 0-5 0,3 2-13 15,-4 2-30-15,1 0-10 0,-2 1-17 0,0 3-37 16,2-1-24-16,-2 2-46 0,-2 2-57 0,2 0-48 16,-1 1-40-16,0 1-59 0,2 2-39 0</inkml:trace>
  <inkml:trace contextRef="#ctx0" brushRef="#br0" timeOffset="22085.3188">2500 10638 1454 0,'-1'1'11'0,"1"-2"7"0,-2-1 7 16,2 2 14-16,-3-1 14 0,3 2 6 0,-2-2 6 16,1 0 8-16,-1 0-1 0,2-1 12 0,-2 2 5 0,2 0-7 15,0 0-5-15,0 0-5 0,-1 0-3 0,1 0-6 16,1 0-12-16,-1 0-8 0,0 0-14 0,0 0 0 16,0 0-3-16,2 0 14 0,0 2 7 0,-1-2 11 0,-2 0 12 15,4 1-2-15,-3-1 10 0,0 1 11 0,0 0 7 16,0-1-17-16,0 0 1 0,0 0-12 0,0 0 0 15,0 0-6-15,0 0-4 0,0 0-24 0,0 0-7 0,0 0 0 16,0 2-15-16,1-2 6 0,-1 0-15 0,2 1-6 16,-2-1-3-16,2 0 6 0,-2 0-4 0,1 0 4 15,5 3 7-15,-3-3-7 0,2 0 5 0,3 1 12 0,2-1 4 16,1 0 5-16,3 0 4 0,5 0-1 0,-3-1-5 16,4 1 6-16,4-3-2 0,-2 0-6 0,2 1-2 15,1-2-11-15,2 0 1 0,0 2-3 0,0 0-4 0,-2-2-5 16,-1 0 6-16,0 4-13 0,-1-3 6 0,-1 2 2 15,-1 0-6-15,-2-1-4 0,0 2 6 0,0-1 3 16,0 1-6-16,1 0 10 0,-2 0-6 0,1 0-2 16,-3 0 8-16,1 1 11 0,-1-1-12 0,1 0 4 0,-2 0 6 15,0 0-11-15,2-1 7 0,-4 0 4 0,3 1-11 16,0-1-1-16,1-1 10 0,-1 1-7 0,-1 0 3 16,2-2 1-16,-2 3-7 0,1-1 4 0,0-1 4 0,-3 0-3 15,4 0 0-15,-4 0-4 0,2 1-4 0,-2-1 14 16,0-1-8-16,1 1-7 0,-3 1 8 0,3 0-4 15,-1 0 1-15,1-3 4 0,-1 3-7 0,-2 0-5 0,5-2 11 16,-4 3 1-16,1-3-4 0,1 2 4 0,2-3-7 16,-5 3 0-16,3-2 5 0,-1 1 1 0,0-1-5 15,-1 2 1-15,3 0-8 0,-3-1 1 0,-2-1 5 0,1 3-3 16,1-1 7-16,-2 0-7 0,2-2 4 0,-1 3-4 16,-1 0 6-16,1-2-5 0,0 2 5 0,-1-2 1 15,0 2-6-15,0 0 1 0,1-3 0 0,0 3 3 0,0-1-3 16,1 1 1-16,0-1-7 0,-1 1 6 0,0 0-1 15,0-3-3-15,0 3 9 0,0 0 3 0,-1-1-4 16,1 1 3-16,0 0 5 0,-2 0-3 0,1 0 1 16,1 0 7-16,0 0-14 0,-1 0 2 0,0 1 2 15,0-1 1-15,0 0-4 0,-1 3 3 0,0-3-10 0,0 0 6 16,1 0 2-16,0 1 1 0,-2-1 1 0,3 1 1 16,-3-1-3-16,1-1 1 0,1 1 3 0,1 0-5 15,-2 1 1-15,-1-1 3 0,3-1-8 0,-1 1 3 0,-1-1 2 16,2 2-6-16,-1-1 12 0,-2 1 6 0,1-1-11 15,-1 0-6-15,0 0 11 0,0 0-2 0,0 2-2 16,-2-2 0-16,2 0-6 0,-3 1-4 0,1-1 11 0,2 0-4 16,-3 0-7-16,1 0 2 0,1 0 7 0,0 0 1 15,-4 2-1-15,4-2-7 0,-2 0 0 0,1 0 3 16,-1 2 4-16,1-2-2 0,0 0-2 0,-1 3 1 0,1-3 1 16,-1 0 1-16,1 1 1 0,-3-1 6 0,2 0-8 15,-2 1-1-15,1-1-4 0,0 0 0 0,-2 3 0 16,3-3 3-16,-3 2 1 0,2-2-4 0,-1 1 0 15,-1-1 3-15,1 1 1 0,-3-1 4 0,3 0-1 0,-1 3-1 16,-1-3-1-16,1 1-3 0,1 0 6 0,-1-1 4 16,-2 2-9-16,1-1 0 0,1-1-2 0,1 0 4 15,-3 1-4-15,3-1 3 0,0 0 9 0,-3 1-11 0,2-1 9 16,-1 0-6-16,1 3 7 0,-1-3-9 0,1 0 5 16,-2 0 4-16,2 0-17 0,-1 0 15 0,-1 0-4 15,2 0 4-15,-2 0-11 0,0 0-37 0,0 0-26 0,1 0-54 16,-1-3-57-16,2 2-110 0,-2-1-130 0</inkml:trace>
  <inkml:trace contextRef="#ctx0" brushRef="#br0" timeOffset="23300.8351">4952 10568 1465 0,'-2'0'10'15,"-1"0"22"-15,1 0 21 0,1 0 12 0,1 0 11 16,-2 0 25-16,2 0 11 0,-2 0 15 0,4 0-3 0,-2 0-18 15,2 0-14-15,-2 0-5 0,0 0-7 0,0 0-16 16,0 0-1-16,3 0-9 0,-3 0 3 0,2 0 2 16,-1 0-1-16,-1 0 5 0,2 3 2 0,-1-3 0 0,1 1 3 15,-2 0 0-15,0-1-2 0,5 3 7 0,-1-2 4 16,1 1-8-16,1-1 5 0,1-1-1 0,4 0-7 16,3 3 5-16,-1-1-1 0,4 0-7 0,-1-1-11 15,6-1 4-15,-2 1-12 0,4 0-5 0,-1 1-1 0,2-2-14 16,2 1 4-16,1-1-8 0,2 0 0 0,0 0-2 15,0 0-1-15,2 0-7 0,1-1-3 0,0-1 3 0,0 2-15 16,1-1 5-16,-3 0 1 0,2 1-2 0,0-1-3 16,-1-1 11-16,0 0 1 0,-2 1-1 0,0-1 5 15,0 2-2-15,-2 0-5 0,0 0 5 0,-2 0-5 16,-1 0 1-16,1 0-9 0,-1-1 5 0,-2 2 5 0,-2-2-7 16,1 1 5-16,0 0-4 0,-4 0 6 0,1-1-10 15,1 1 4-15,-5-1-1 0,2-1-3 0,-1 2 8 16,-2-2-3-16,-1 2-7 0,1 0 1 0,0 0 4 0,-3-1 9 15,2 0-11-15,-2 1-1 0,0 0 1 0,-2-3 0 16,1 3 6-16,1 0-3 0,-3 0-1 0,0 0-7 16,0 0 7-16,2 0 2 0,-1-1-7 0,0 1 3 0,0-2-3 15,1 1 5-15,3 1 2 0,-2 0-3 0,0-3 2 16,-1 3-4-16,0 0 6 0,0-1-3 0,0 1-5 16,-1 0 5-16,-1 0-2 0,0-1 2 0,0 2-6 15,-1-2 1-15,0 1 0 0,-2 0 0 0,1 0 10 16,3 0-8-16,-4 0 1 0,0 1 2 0,0-1 3 0,-2 0 4 15,0 0-10-15,2-1 4 0,-4 0-1 0,-1 2 2 16,3-1 3-16,-3-1-2 0,0 1 7 0,2-2-11 16,1 2 7-16,-5 0-4 0,1 0 3 0,1-1-3 15,-2 1-1-15,-1-1-4 0,3 1-15 0,3 0-11 0,-7-3-20 16,4 3-33-16,0 0-50 0,0 0-62 0,-2 0-99 16,2-1-94-16,-3-1-100 0</inkml:trace>
  <inkml:trace contextRef="#ctx0" brushRef="#br0" timeOffset="25266.0696">1798 9680 2131 0,'0'-4'9'16,"-1"1"2"-16,1 1 5 0,1-1 21 0,-1 0 5 0,-1 3 13 16,1 0 2-16,0 0 10 0,0 0 4 0,0 0 6 15,0 0 9-15,0 0-14 0,1 0-7 0,-1 3-15 0,0-3-7 16,2 2-15-16,-2 0-13 0,0-1-9 0,2 4-15 16,-2 0-3-16,3 5-4 0,0 2 11 0,-2 6 4 15,4 2 2-15,-2 9 5 0,0 5 2 0,1 7 2 0,-1 4-1 16,-3 2-3-16,3 7-6 0,-1-2-4 0,-1 2-4 15,-1 2 2-15,2-4-1 0,1-1 4 0,-3-2-2 16,0-5 8-16,1-2 3 0,1-2 6 0,-2-4 6 0,1-3-4 16,1-1 7-16,-2-2-9 0,3-2 0 0,-3-2 1 15,0-1-5-15,2-4-2 0,-2-3 0 0,0 0 1 16,1-4-8-16,-1-2 1 0,2-3 3 0,-2-1-5 16,0-1 4-16,0-2 3 0,2 0-1 0,-2-1-8 15,1-1 5-15,1-2 4 0,-1 2-7 0,-1-1 7 0,2-1-5 16,0 1 0-16,-1-2-5 0,1 0 11 0,-2 0-1 15,3 3-7-15,0-2 4 0,0 0 4 0,0-1-6 0,0 2 1 16,2-2 1-16,3 1 0 0,3-1-2 0,-1 0 1 16,3-1 4-16,2-1-8 0,2 0 12 0,3-1 0 15,3 3 6-15,-1-4-5 0,2 0 2 0,3 0 8 0,3 0-3 16,0 1 12-16,2-2-4 0,4 2-5 0,0 0 8 16,2 0-4-16,2 0 1 0,4 2-2 0,-1 0 1 15,4 0-12-15,1 2-6 0,0-1 0 0,3 0-7 0,0 1-5 16,1 0 1-16,0-1 0 0,-1 0-2 0,1 0 8 15,0-1 10-15,3 1 5 0,-4 0-2 0,4-1 9 16,0-2-1-16,1 3-4 0,2-2 4 0,1-1-14 16,-1 1 4-16,-2-3-7 0,-1 0 0 0,2 4 0 0,-2-5-7 15,-1 1-4-15,0 0-2 0,-4 2 13 0,1-2-15 16,-5 1 10-16,3 0-2 0,-3-2 6 0,-2 2 2 16,0 0 3-16,0-2 7 0,-3 3-11 0,1-1 6 0,-2 1-3 15,-3-1-3-15,1 0-5 0,-2 0 0 0,-1 0 5 16,0 1-8-16,-2 0 1 0,-3-1 0 0,0 1-9 15,0-1 6-15,0 0 1 0,0 0-3 0,-3-1-4 16,1 1 6-16,-2 0-4 0,1 0-1 0,-2 0 7 0,2 0 0 16,-2 0 2-16,0-1 2 0,-2 4 4 0,0-5-10 15,1 1 18-15,-1 4-8 0,1-2 4 0,-3-1-4 16,3 0 0-16,-4-1-2 0,2 3-2 0,0-3 7 16,2 3-13-16,-2-3 7 0,2 3 3 0,0-3-4 0,1 1-4 15,0 0 6-15,2 1-7 0,0-1-3 0,-1-1 4 16,2 3 1-16,0-2-10 0,2 2 5 0,-1-2 6 15,1-1-7-15,0 4 6 0,1-2-9 0,-1-1 2 0,-1 3 0 16,1-2 6-16,-3 1 0 0,0-1-5 0,-2 3 3 16,-3-1 4-16,0-1 7 0,-1 2 3 0,-1-1-3 15,-2 0-1-15,0 1 3 0,-1-2-5 0,0 2-2 16,0 0 6-16,-1 0-1 0,3 0-3 0,-3-1 11 16,4 1-4-16,-2 0 1 0,2-1 3 0,-1 0 2 0,2 1 0 15,-2-2-2-15,3 4 0 0,-5-2-12 0,2 0 3 16,0 0-5-16,-3 0 7 0,1 0-3 0,-4 0-8 15,1 1 4-15,-4-1 0 0,1 0 4 0,-2-1 2 16,-4 1 0-16,1 0 5 0,1 0 4 0,-4 0 2 0,0-2 4 16,-1 2 0-16,2 0 5 0,-2 0 2 0,-1 0 1 15,1 0-5-15,-2 0 4 0,1 0-4 0,1 0-3 16,0 0 2-16,1 0-4 0,-3 0-6 0,3 0-5 16,0 0 0-16,1 0-3 0,-1 0 2 0,3 0-6 0,-2 0-1 15,0 0-3-15,0 0 2 0,1 2 7 16,0-2-11-16,1 1 4 0,-1-1-3 0,0 1 4 0,-2-1-3 15,2 1 6-15,0-1-1 0,-1 0-4 0,4 2 7 16,-5-1-8-16,0 1 5 0,4-1-1 0,-2 0-1 16,1-1-5-16,3 0 7 0,-2 0-9 0,1 0 6 0,1 3 2 15,-1-1 1-15,0-2 0 0,0 2-4 0,-1-1 5 16,0 0-6-16,-2 0 6 0,1 2-8 0,-1-3 2 16,-3 0-7-16,5 1 7 0,-5 1 5 0,1-1-4 15,0-1-1-15,0 0 1 0,-1 0 4 0,1 0-4 0,-1 0 4 16,-2 0 0-16,1 3-6 0,1-3 4 0,-2 0 4 15,2 0 0-15,-2 0-2 0,0 1 1 0,0-1 4 16,1 0-10-16,1-1-10 0,-2 1-20 0,2 0-21 16,-2-3-46-16,0 3-34 0,0-1-70 0,-2-1-72 0,2 1-68 15,0 1-69-15</inkml:trace>
  <inkml:trace contextRef="#ctx0" brushRef="#br0" timeOffset="27859.4396">7944 9474 2074 0,'-2'-5'1'0,"0"-2"23"15,-2 1 22-15,4 0 8 0,-1-1 7 0,-1 7 3 16,2-4 6-16,0 1 2 0,0 3 10 0,0 0-10 16,0 0-6-16,0 0-11 0,0 0-6 0,0 0-6 0,0 2-11 0,2-1-1 15,-2 0-16-15,0-1-18 0,1 0-12 16,2 3 3-16,-3-3-3 0,1 4 5 0,1 0 1 15,1 1-1-15,-1-1 1 0,3 5 6 0,-2-1 3 0,2 4 0 16,0 2 0-16,0-2 1 0,0 1 8 0,2 2-7 16,-1-1 5-16,1-2 0 0,0 0-8 0,0 0 0 0,-1 0-2 15,-1-3 6-15,0-1-9 0,1 0 13 0,-2-2-8 16,3 0 4-16,-4-2 2 0,2-1 6 0,-2-1 5 16,2 0-4-16,1-1 24 0,-3 1 10 0,2-2 21 0,0-2 8 0,1-1 11 15,2 1-2-15,1-3 9 0,1 0 0 16,4-2-13-16,0-3-14 0,3 2-16 0,3-4-5 0,-1-1-15 15,3-3-3-15,-2-1-11 0,2-1-2 0,4-5-2 16,0 2 1-16,0-4 3 0,-1-1-12 0,4 0 11 16,-2-1-2-16,1-2 1 0,0 0 4 0,-1 3-3 0,0-2-7 15,0 0 0-15,-4 1-2 0,0 2-9 0,-1 1 8 16,-2 2 0-16,0 1-12 0,-3 1 7 0,-3 3-1 16,0 1-6-16,-2 3 6 0,1 1 2 0,-3 3-2 15,-2 0-7-15,-1 1 9 0,-2 3-4 0,2 1-4 0,-2-1 4 16,0-1-15-16,-2 6-14 0,-3-2-27 0,3 0-32 15,-1 2-43-15,-2 0-61 0,2 0-61 0,-2 0-79 16,0 0-69-16</inkml:trace>
  <inkml:trace contextRef="#ctx0" brushRef="#br0" timeOffset="35098.5456">17301 8219 1422 0,'-6'-3'21'16,"-2"1"18"-16,2-1 27 0,3-1 24 0,-4 0 29 15,6 2 29-15,-3 0 22 0,1 0 21 0,3 0-4 0,-1 2 2 16,-1-1-7-16,2 0-2 0,-2 1-13 0,2-1-16 15,0 1-10-15,0 0-6 0,-2 0-17 0,2 1-12 16,2-1-18-16,-2 1-15 0,0-1-13 0,0 0-4 0,0 1-5 16,4-1-10-16,-3 0 6 0,-1 0-3 0,2 0 0 15,-1 0-1-15,-1 0-1 0,2 2-6 0,0-2-6 16,-2 0 0-16,0 2-8 0,1-2-8 0,-1 2 0 0,2 0-6 16,0 0-1-16,2 1 5 0,0 0-7 0,0 5-3 15,4 1-1-15,-2 1 8 0,4 2 0 0,1 3 3 16,-2 1-4-16,1 2-8 0,1 3 7 0,0-1 2 15,0 4-4-15,0 0 0 0,0 0-2 0,3 0-6 0,-3 1 5 16,2-1 4-16,0-2 3 0,-4-1-7 0,3-4 3 16,-2-1 2-16,-2 0 1 0,2-3 3 0,-3 0 4 15,-2-3-13-15,2-2-4 0,-2-1 9 0,-1 0 1 0,-4-2-1 16,4 0 0-16,-4-1 3 0,1-1-10 0,-1-3 14 0,0 2-5 16,0-1-1-16,-1-2-4 0,1-1-4 0,0 2 2 15,0 0-2-15,0-3-4 0,1 1-21 0,-1 0-22 0,0 0-40 16,0-1-51-16,-1 0-51 0,1-2-69 15,0-2-69-15,0 0-80 0,0-1-73 0</inkml:trace>
  <inkml:trace contextRef="#ctx0" brushRef="#br0" timeOffset="36004.706">17886 8328 1831 0,'0'-5'11'0,"-1"2"15"15,1-2 15-15,0-1 18 0,-4 0 7 0,1 2 8 16,2 2 8-16,-3-2 7 0,1 1 7 0,0-1 8 16,-3 0-5-16,3 3-3 0,0-3 4 0,-4 1 6 0,4 1 0 15,-2 0 1-15,0-1-6 0,-1 1-13 0,2-1 3 16,-3 1-12-16,2-1-2 0,1 2-6 0,-4-1-2 16,2 1-2-16,-2-1-12 0,-1 2-6 0,0-3-13 0,0 3-3 15,1 2-2-15,-3-1-10 0,0 1-6 0,-1 1-7 16,2-2 2-16,-2 6-1 0,4-2-4 0,-2 0-3 15,2 3-9-15,0 0 9 0,1 3-4 0,0-1 9 0,2 2-4 16,2 1-11-16,-2 0 8 0,3 2 0 0,1-1 5 16,1 1-7-16,1-1 4 0,1 3-5 0,3 0-6 15,-1 0 14-15,6-2-3 0,-4 0 1 0,4-1 0 0,-1-2-7 16,4 0 5-16,0 1 3 0,0-4-1 0,2-1-6 16,0-1-1-16,3 0-5 0,-1-3 0 0,-1 1 3 15,3-2-14-15,-2-3-4 0,1 0 0 0,-1 0-10 16,-2-2-10-16,2-1 1 0,-3 0-10 0,0-1-6 0,-1-3-7 15,-2 1-8-15,3-3-7 0,-2 1 0 0,-2-1 6 16,-2 0 7-16,2-2 2 0,-4-3 6 0,4 2 6 0,-6-3 16 16,0 1 10-16,0-1 12 0,-4-2 4 0,0 0 3 15,0-2 4-15,-3-2 4 0,-2-1 11 0,1-3-5 16,-1 1-5-16,-4-3 6 0,1-3 0 0,0-2 3 16,-3 1-5-16,1-4 1 0,2 1-8 0,-3-1 1 0,2 0 7 15,1 0-8-15,0 1 1 0,-1 2 2 0,1 3 17 16,-4 0 10-16,5 4 10 0,-1 0 4 0,0 3 6 0,0 1-1 15,-1 0-2-15,0 2-1 0,1 2-4 0,4 0 3 16,-6 4-8-16,4 0 4 0,0 0-10 0,1 3 22 16,-4-1 4-16,4 0-2 0,0 4 0 0,0 1-7 0,2 0 9 15,0 0-9-15,-1 2 2 0,3 0-20 16,-1 3-4-16,1-1-11 0,1 2-7 0,0 0-5 0,0 0-14 16,0 0-2-16,0 0-4 0,0 3 3 0,1-3-6 15,-1 3 7-15,3 1 0 0,-3 1-2 0,4 3 0 0,1 1 6 16,1 6 8-16,0 4-1 0,4 1 9 0,-1 5-4 15,1 2-2-15,2 3 8 0,-1 1 10 0,3-1 5 16,-1 1-1-16,0 0-1 0,4 2-4 0,-2-4 9 16,4 0 2-16,1-1-7 0,-1-2 0 0,3 0-2 0,-1 1-1 15,0-6 8-15,0 1 6 0,-2-2-6 0,1-3 8 16,-3-2 6-16,-3 0 4 0,2-2 3 0,-5-1-2 16,1 0-3-16,-2-4-6 0,-2 1 4 0,-1-1-6 15,-2 1-5-15,2-4 0 0,-6-2-14 0,3 1 4 0,-3-1-8 16,-1-1 8-16,2 0-7 0,-2-1 0 0,0 1-1 15,1-2-3-15,-1 0 0 0,0 0-5 0,0 0 1 16,2-2-24-16,-2-1-32 0,0 3-38 0,-2-1-64 0,1 0-83 16,-1-3-84-16,1-1-119 0</inkml:trace>
  <inkml:trace contextRef="#ctx0" brushRef="#br0" timeOffset="37059.3044">18564 7994 1755 0,'-6'2'12'0,"1"0"11"0,0-2 20 15,5 0 16-15,-4 1 19 0,-3-1 9 0,4 3 12 16,-1-2 11-16,1 2-5 0,-1-3 5 0,1 1-7 0,1 1-7 15,2-2-10-15,0 2-9 0,-1-2-9 0,1 0-1 16,0 0-1-16,1 2-11 0,-2-1-4 0,2-1-9 0,-1 0-1 16,0 1 14-16,0-2 4 0,0 1 2 0,2-1 5 15,0 1 14-15,-1-2-5 0,-1 2 15 0,0 0 0 16,2-2-11-16,0 2 5 0,-2 0-4 0,0 0 0 0,0 0-12 16,0-2-2-16,1 2-8 0,1 2-4 0,-2-4 0 15,0 2-9-15,0 0-10 0,1 0-11 0,4 0-5 16,-2-1-6-16,0-2-4 0,3-1-2 0,3 1-9 0,1-3-1 15,2-2 4-15,0 3-3 0,4-2-4 0,-2-1-1 16,5 2-3-16,0-2-10 0,-1-1 4 0,0 1-7 0,3-4-19 16,-4 3-7-16,2-2 0 0,1 2-14 0,-2 0-10 15,3-2-11-15,-4 2-19 0,2 1-13 0,-3 4-6 16,1-6-13-16,1 3-28 0,-6 2-5 0,3-2-26 16,-1-1-18-16,-1 3-28 0,-3 0-27 0,0-2-43 0,-3 5-39 15</inkml:trace>
  <inkml:trace contextRef="#ctx0" brushRef="#br0" timeOffset="37374.2978">18725 8153 2108 0,'0'4'12'16,"0"-2"16"-16,-3-1 6 0,6-3 6 0,-3 1 3 15,4 1-1-15,-4 1 2 0,0 0-1 0,0-1-14 0,1 0-14 16,2 0 6-16,-3 0 17 0,4 0 17 0,-3 0 9 16,3-1 3-16,1 0 6 0,3 0 2 0,1-2 2 15,3 1-12-15,2-1-22 0,2-2-20 0,2-2-6 0,2 2-10 16,1-2 1-16,2-2-3 0,-1 1-5 0,4-4-2 15,-3 3 1-15,0 1-21 0,-1-4-22 0,0 3-33 0,-3-3-51 16,0 2-51-16,-2-2-61 0,-6 4-68 0</inkml:trace>
  <inkml:trace contextRef="#ctx0" brushRef="#br0" timeOffset="37941.1873">19284 7328 2019 0,'0'-4'14'16,"-2"1"29"-16,0-2 30 0,2 2 24 0,0 0 8 16,-3 0 18-16,2 3 8 0,-3-3 18 0,4 3 6 15,-1 0-16-15,-1 0-5 0,4 0-23 0,-4 0-3 0,4 3-18 16,-2-3-14-16,1 3-18 0,-1-2-24 0,0-1-15 15,2 0-21-15,0 4 1 0,-1-3-10 0,1 4 1 16,-1 1 8-16,4-1 4 0,-2 3 3 0,3 2 3 16,1 2 5-16,-1 3 1 0,4 2 8 0,1 0 6 0,-2 4 2 15,3 4 4-15,1-1 0 0,4 2 3 0,-4 3-7 16,4-1 1-16,-2 1 5 0,0 1-4 0,2 0-2 16,-3-3-9-16,3 1 0 0,-2-1-1 0,2-1 8 15,-1-1-7-15,-4-4-6 0,1 0 2 0,0-2-1 0,-4-2 4 16,1 0-2-16,-1-5 2 0,-3-1-6 0,1-1 4 15,-2-1-1-15,2-4 0 0,-4 3-4 0,1-4 5 16,-3-1 8-16,2-1 2 0,-3 1 9 0,0-3 4 16,0 1 8-16,0-1-1 0,-1 0 5 0,1-1-9 0,-2 1-1 15,2 0-9-15,0-1-8 0,0-1-7 0,-1 2-3 16,1 0-9-16,0 0-12 0,0-5-33 0,0 5-35 16,0-4-44-16,-2 2-62 0,-3-1-75 0,3-1-88 15,-3-2-96-15,-2-1-111 0</inkml:trace>
  <inkml:trace contextRef="#ctx0" brushRef="#br0" timeOffset="39320.0586">19682 8354 1787 0,'-10'2'5'0,"1"-1"13"15,-4-1 5-15,5 0 8 0,-1 0-5 0,-4 3 7 0,0 1-6 16,2 1 5-16,-3 0 3 0,1 2 4 0,-1 1 2 15,-2 1 8-15,-1 0 19 0,3 4 7 0,-7-2 18 16,3 2 2-16,-2 0 0 0,0 0-12 0,-2 3 6 16,1-3-12-16,-3 4 0 0,-2-2-12 0,0 2-8 0,-4 0-3 15,-1 3 0-15,-1-2-9 0,-3-1-13 0,-3 1 0 0,-6 0-12 16,1 0 5-16,-5-2-6 0,-6 1-1 16,1 3-13-16,-2-3 5 0,-3 2 20 0,-2 0-1 15,0-2 6-15,1 3-2 0,2-3 9 0,1 0 1 16,3-2 9-16,-1-1 3 0,4 1-10 0,2-1-2 0,1-2-13 15,1 0 2-15,-1 0-3 0,0-2-8 0,4 0-5 16,-2-1-10-16,1-1-1 0,1-2 0 0,-1-3 1 16,5 1-11-16,-3-3 2 0,3 2 2 0,1-6-3 0,2 3 9 15,-1-4-6-15,1 0-4 0,5-1 6 0,-3-2 11 16,8-2-14-16,-3 0 7 0,3-2 1 0,1 0-2 16,3-2-1-16,0-1 8 0,5-3-3 0,-4 0-3 15,7 0 5-15,-5-4-5 0,3-1 3 0,2-1 2 0,1-3 1 16,1 0-9-16,0-1 6 0,2 0-2 0,-2-4-1 15,4 2 8-15,-2-2 4 0,3-3-9 0,-1-1 5 16,2 2 0-16,-1-1-10 0,1-1 4 0,2-1 3 0,-3 2-9 16,6 1 1-16,-3-1-1 0,3 2-4 0,-2 1 3 15,1 0 4-15,2 0 4 0,-2 2-5 0,2-2 0 16,-1 3-1-16,1 1 5 0,-3-2-9 0,1 3 4 0,2 0-6 16,2 1-4-16,-2-2 3 0,4 1-2 0,-2 0 1 15,1 1-1-15,0-3 11 0,2 3-11 0,2 0 10 16,-4-4-3-16,4 5 2 0,-2 2-2 0,2 0-5 15,1-2 2-15,-2 3 0 0,3 1 3 0,-2-3-5 0,2 0 2 16,0 3-5-16,-1-1 11 0,4-1-2 0,-3 2-1 16,4-3-4-16,0 2 4 0,-3-2-2 0,5 2-3 0,-1-1 8 15,-1-2-11-15,2 2 3 0,0 1 0 0,2-2-1 16,-3 2-3-16,7-1 4 0,-5-2-1 0,4 4-4 16,0-2 4-16,0 4-6 0,0-2 7 0,0 0-1 0,1 3 11 15,0-1-7-15,2 0 7 0,-3 1 0 0,2 3 0 16,0-3 9-16,0 2-12 0,-1 1 8 0,1-1-12 15,1 0 5-15,0 3 2 0,2-2-5 0,2 0 0 0,-2 1 0 16,2 1 2-16,1-2-4 0,0 2 1 0,-1 0 2 16,2 0-2-16,-3-1-1 0,0 4-1 0,1-1-9 15,-2 0 11-15,4 2-3 0,-2 0-4 0,-1 0 5 16,0 0-5-16,-2 1 3 0,-2 0 2 0,1 3 4 0,2-2-7 16,-4 3 3-16,1-1 8 0,-1 2-4 0,-2 0 2 15,1-1-4-15,2 2 1 0,2 1 0 0,-3-1 6 16,2 0-2-16,1 1-4 0,4 0-2 0,1 1 4 15,1-1 6-15,0 1-2 0,2 0-6 0,2-1 2 0,0 3-1 16,1-1-2-16,-1 1-1 0,3 1 2 0,2 0-10 16,-1 0 7-16,0 0 3 0,1 1-10 0,1 2 7 15,-2-2-3-15,-1 2-2 0,2 0-4 0,-6 1 7 16,2-1-4-16,-2-2 5 0,0 3 8 0,-3 0-4 16,2 0 3-16,0 0-2 0,-4 1 8 0,0-1-5 15,2 1 6-15,0 3-11 0,-3-2-3 0,3 0-1 0,0-1 9 16,0 5-8-16,0-1-5 0,0 2 4 0,2-2-2 15,-2 0 7-15,0 3 0 0,-2-1-3 0,-2 0-2 16,-2 0 2-16,3-1-2 0,-5 2 3 0,-4-1-12 16,2 0 9-16,-2 0 3 0,-1-1 7 0,0 3-6 0,-3-1 2 15,2 0 4-15,-3 1-5 0,0-1 16 0,0 1-11 16,-2 0-3-16,-3 0-4 0,3 2 4 0,-4-1 3 16,4 0 0-16,-3 1 3 0,-4-1-8 0,4-1 0 0,0 3 6 15,-2-1-1-15,-1 0-3 0,2 1-1 0,0-3 4 16,-2 2-5-16,0 0 5 0,0 1 2 0,-2 1-7 15,-2-2 3-15,1-1 2 0,-2 3 0 0,2 3 1 16,-4-2 1-16,0 0-6 0,1-2-1 0,-2 1-1 0,-1-1 2 16,1 1-2-16,-2 1 2 0,2-3-11 0,-3 1 15 15,1-1-1-15,1 1 0 0,-3-2-2 0,2 0-4 16,-1 1 9-16,0 1-7 0,0 0 6 0,-1-2-10 16,1 1 4-16,-2-1 5 0,0 3-1 0,0-1 5 0,2 0-4 15,-3-2-7-15,1-1 5 0,-2 3 1 0,-1 1 2 16,2-4-1-16,-1 3 6 0,-1-3-6 0,1 2-2 15,-2 0 7-15,-1-2-3 0,2 3 3 0,-3-1-9 16,1-1-1-16,0-2 0 0,-4 3 5 0,4-2 0 0,-2-2 5 16,0 0-7-16,1 0 2 0,1-2 0 0,0-1-5 15,0 1 7-15,-1-3-9 0,1-1 7 0,2 1-7 16,-3-3 1-16,2 0-25 0,-2 0-21 0,2 1-35 16,-4-1-46-16,-2 0-48 0,0-2-59 0,-2 0-66 15,-3 3-51-15,-6-3-55 0,1 2-49 0</inkml:trace>
  <inkml:trace contextRef="#ctx0" brushRef="#br0" timeOffset="41638.5557">20116 9598 2967 0,'0'-3'-3'0,"4"-2"3"0,-4 4 1 0,0-7 19 15,0 5 4-15,-4-1-4 0,4 2-2 0,0 2-2 16,0 0 2-16,-1 0-7 0,2 0-3 0,-1 1-21 0,2 0-2 16,0 1 3-16,-1 0 1 0,-1 1-1 0,3 1 5 15,1 1 1-15,0 3 7 0,1 1-2 0,3 2 4 0,1 1-3 16,-1 1 6-16,3 0 3 0,0 2-6 0,2-1 5 15,-4 1-4-15,3-3 5 0,-1 0-9 0,0 0 13 16,-2 0-6-16,1-3-2 0,-1-1 5 0,-3-1-7 16,3 1 2-16,-1-2-1 0,-4-3 8 0,1 1 7 0,-4-3 5 15,3 1 6-15,-4-1 7 0,1-2 14 0,1 2-4 16,-2-2 9-16,0-1 5 0,0 2-5 0,0-1-2 16,1 1 3-16,-2-1-13 0,1-2-8 0,0 0 1 0,0 1-12 15,1-5-5-15,-1 2-14 0,0-2-3 0,2-1-6 16,-2-2 5-16,2-1-2 0,-2-1 0 0,0-2-2 15,1-2-1-15,-1 3 0 0,0-3-4 0,0-1 3 0,-1-1 0 16,1 0 1-16,0-1-6 0,-2 2 2 0,2-2 4 16,0 2 1-16,0 0 7 0,0 0 1 0,2 0-9 15,-1 0 5-15,1 2 7 0,-1 1 8 0,3-1-1 0,0 1 6 16,1 2-1-16,-4 4-2 0,4-1 2 0,0 1-1 16,-2 2 1-16,0 3-5 0,2-1-10 0,1 1-7 15,-1 1 1-15,-2-1 3 0,4 3-3 0,-4 0 2 16,2 0-7-16,1 5-7 0,-2-2 7 0,3 1 1 15,-1 4-6-15,1 1 0 0,3 3 7 0,-2 1-2 0,2 1 3 16,2 2 1-16,-2 2 4 0,3 1-1 0,-1-2 6 16,0 3-5-16,0-2 2 0,-1-3-2 0,0 2-1 0,0-3 7 15,-3-4-9-15,0-1 10 0,0-3-8 0,-3-2 6 16,-1-1-3-16,0 0 0 0,-4-4 6 0,1 1-1 16,1 0 13-16,-2-2-7 0,0 2 9 0,0 0-6 0,0-3 1 15,1 1-2-15,-1-3-8 0,4-2 1 0,-4 2-8 16,1-4 2-16,2-1-11 0,3 2 4 0,-2-6-3 15,0 5-1-15,1-6 6 0,0 1-8 0,2-4-2 0,2 1-2 16,-1-1 4-16,1-2-3 0,4 1 2 0,-4 1 6 16,1 1-12-16,2 3 7 0,-4 2-2 0,0 5 9 15,-1 0-6-15,0 4-1 0,-2 0 3 0,0 3-5 0,0 0 4 16,0 3 3-16,-2 0-2 0,3 1-2 0,0 3 2 16,1-1 5-16,1 0-3 0,-1 7 1 0,1-2 4 15,3 2-4-15,0-1 7 0,-1 3-6 0,1-1 2 0,0 0-1 16,0 1 0-16,0-1-1 0,3-1 1 0,-2-2-18 15,0 0-17-15,-1 0-15 0,-1-3-23 0,0-1-26 16,-1-2-35-16,-1 2-24 0,-4-4-36 0,1-1-23 0,1-2-32 16,-3 0-37-16,2 0-25 0,-2-3-37 0</inkml:trace>
  <inkml:trace contextRef="#ctx0" brushRef="#br0" timeOffset="42188.0748">21139 9267 2472 0,'-4'-10'10'0,"-3"2"20"15,1-1 28-15,-1-3 26 0,0 5 25 0,-3 0 21 16,2-1 6-16,2 5 9 0,-3-2 4 0,2 1-4 0,1 1-25 16,2 1-29-16,0 2-28 0,-1 0-18 0,4 0-10 15,-1 3-14-15,0-1-15 0,1 5-14 0,-2-2-5 16,-1 4 2-16,1 4 5 0,0-1-5 0,0 0 4 15,0 4 4-15,-2-1 0 0,4 2-5 0,-1 1 4 0,4-1 8 16,-2 1-3-16,1-1 6 0,-1 2 6 0,6-2 4 16,-3 0 9-16,2-2 0 0,2-1 6 0,-1-1-2 15,2-1 7-15,0 2 0 0,0-4-7 0,0 0-3 0,2-3-7 16,0 3 1-16,0-3-1 0,2-2-9 0,-1-1-2 16,-1-1-8-16,2 0 1 0,0-2-7 0,-2-1 3 15,2-1-6-15,-3 0-10 0,0-1 0 0,-1-1-16 16,0 1-2-16,-1-5-8 0,0 4 0 0,0-3-11 15,-2-2 10-15,1 4-3 0,-3-6 1 0,1 0 6 0,-1 2 4 16,-1-4 8-16,-2-2 2 0,0 2 10 0,-2-3-5 16,-1-2 12-16,1 0 2 0,-1 0 4 0,1-1 0 15,-3 1 4-15,4-1 2 0,-3 3 0 0,1-1 13 16,2 3 0-16,-3 1 5 0,0 0 9 0,2 3 9 0,-1 1 4 16,2-1 9-16,-1 5 11 0,0 0-8 0,2 0-3 15,-1 2-4-15,-1-1-3 0,4 3-11 0,-2 0-9 16,1 0-6-16,-1 0-19 0,0 0-2 0,0 3-6 15,0-1-1-15,0 1-1 0,4 2 3 0,-3-1-4 0,1 4-1 16,1-1 11-16,1 4-1 0,1 1 0 0,-2 1 4 16,2-1-2-16,0 4-1 0,2-3 10 0,-2 4-1 15,0-2-7-15,2-2 3 0,-1 0-1 0,1 1-30 16,0-3-21-16,-1-2-23 0,-1 0-42 0,0-3-39 16,2-2-35-16,-3-2-53 0,1-2-53 0,-1 0-32 0,0-4-42 15,1 1-34-15</inkml:trace>
  <inkml:trace contextRef="#ctx0" brushRef="#br0" timeOffset="42952.1988">21376 9240 1678 0,'4'-13'21'0,"0"0"18"15,2 2 20-15,-1-1 20 0,2 3 12 0,-3-1 10 16,3 3 1-16,0-1 9 0,1 4-15 0,-1-1 0 16,-1 1-8-16,0 3-10 0,2-2-11 0,-1 3-4 15,-3 0-1-15,5 0 2 0,-2 0-12 0,3 3-11 16,-4 0-14-16,5 1-7 0,-3 2-5 0,2-2-3 0,-1 5 7 15,2-1-3-15,-1 4 10 0,-1 0 7 0,0 1 1 16,1 1 2-16,-2 2 13 0,3 0 5 0,-3 0-8 16,0-2 4-16,2 1-3 0,-3-2-6 0,-1 0 4 0,-1-2 4 15,0-2-1-15,-2 1-2 0,2-3 5 0,-4-2-8 16,1 0 1-16,-1-1 4 0,-1-1 5 0,2-3 6 16,-2 2-3-16,-2-2 15 0,2-2-5 0,0 4 12 15,-3-2 2-15,3 0-6 0,-1 0-5 0,-4 0-7 16,2-2-7-16,0 0-23 0,0 1 4 0,-4-1-12 0,4-2-3 15,-4-2-6-15,2 1-8 0,-3-1-10 0,1 0-15 16,2-3-12-16,0 1-21 0,0-3-22 0,1 0-21 16,0-2-23-16,0-2-15 0,1-2-18 0,1-2-11 0,-1-3-16 15,3 0-8-15,0-2-9 0,2-2-4 0,-1-1-2 16,4-2 9-16,-1 1 22 0,0 0 2 0,1-1 35 16,1 3 17-16,-1 1 33 0,0 1 17 0,0 2 30 15,-1 1 10-15,0 1 0 0,-3 3 26 0,3 3-2 16,0-1 6-16,-1 1 9 0,0-1 25 0,-1 3 19 0,-1 0 20 15,3 2 25-15,-3-2 8 0,-1 5 14 0,0-3 22 16,2 3 6-16,-2 2-10 0,0 2-16 0,-2 1-18 16,2 0-20-16,2 2-11 0,-2 0-12 0,0 0-19 0,1 2-24 15,-1-2-9-15,0 0-8 0,0 0 4 0,2 2-13 16,-2 1 1-16,0 1-7 0,2 1 1 0,-1 3 11 16,4 4-6-16,-4 2 1 0,6 3 2 0,-3 3 7 15,1 1 5-15,2 4 18 0,0 4 0 0,0-1 2 16,1 0 6-16,0 1-1 0,1-2-7 0,0 1 2 0,1-1-7 15,1-3-11-15,-2 0 1 0,1-2-12 0,-1-2 0 16,3-2 5-16,-4 1-3 0,0-3 3 0,-1-2-5 16,1 1 4-16,-1-1-6 0,-1-5 6 0,3 4 6 15,-2-6-10-15,1 2 2 0,-2-4 1 0,2 0 4 0,-4-2-7 16,3 1 5-16,-2-4 2 0,-1 0-7 0,0 0 2 16,2-1 8-16,-5-2-5 0,4-2-2 0,-2 2 6 15,-1-1-3-15,-1-1-4 0,1 0-2 0,0-2 1 16,-1-3-3-16,1 3-4 0,-2-5 11 0,2 2-5 15,-1-2-6-15,-1 0 6 0,0 0 4 0,2-2-4 0,-1-1 0 16,-1-2 4-16,3 0-5 0,0 0-6 0,-3-3 11 16,3 3-12-16,1-4 3 0,0-1 6 0,0 1-11 15,1-2 9-15,-1 2-14 0,2-1 11 0,-1 1-6 16,0 1 4-16,-2 6-2 0,2-1 2 0,-2 2-12 0,0 1-28 16,2 3-18-16,-5 0-44 0,1 1-36 0,-1 3-38 15,3-3-55-15,-3 1-63 0,2 0-37 0,1 2-49 16,2 1-32-16</inkml:trace>
  <inkml:trace contextRef="#ctx0" brushRef="#br0" timeOffset="43339.6765">22173 8722 1722 0,'8'-2'24'0,"-4"-3"31"16,0 0 44-16,-1 2 37 0,-1-1 24 0,-1-1 26 16,-1 3 17-16,-1-1 20 0,1 0-1 0,-4 1-14 0,3 0-27 15,-1 0-35-15,-1-1-23 0,1 0-25 0,-1 1-9 16,1 0-20-16,-2 0-24 0,1-1-14 0,0 3-15 15,0 0-5-15,1-2-6 0,-1 4 0 0,1 0-3 16,-1-1-7-16,1 1 0 0,-1 2-3 0,0-1 3 0,-1 2-3 16,0 2 5-16,1 1 3 0,0-2-12 0,-2 5 14 15,2-2-10-15,0 0 8 0,-1 4-5 0,3-2 5 16,-2-1 0-16,3 2-5 0,0 0 6 0,3-1-2 16,0 2 7-16,-1-3-1 0,2 2-5 0,0 1 2 0,0 2 3 15,3-3 6-15,2 1 6 0,-1-3-3 16,3 5 4-16,2-1-5 0,0 1 9 0,2-1-2 0,3-1-4 15,1 3-8-15,-2-1-1 0,4-2-1 0,1 1-1 16,-5 0 0-16,2-1-5 0,0-2-3 0,-5 1 10 16,2-2-11-16,-5-1 3 0,-1 0 2 0,0-5-2 15,-3 3-1-15,-2-2 1 0,-2 0 2 0,0-1-6 16,-3-1 14-16,0-1-9 0,2 2-2 0,-2-2 5 0,0 0 0 16,-2 2 4-16,2-3 3 0,-1 3-12 0,-1-4 1 15,-1 3-16-15,-2 0-35 0,-2-3-37 0,-2 2-47 16,0-2-74-16,-3-5-68 0,-1 2-80 0,0-3-110 15</inkml:trace>
  <inkml:trace contextRef="#ctx0" brushRef="#br0" timeOffset="44704.0903">23322 8113 2334 0,'3'-3'7'16,"3"0"14"-16,-2-1 21 0,-1 2 20 0,-2 2 5 16,-1-1 0-16,0 2 3 0,0 0 3 0,0 0-4 15,0-1-16-15,0 1-17 0,0 2-21 0,0 0 1 16,0-1 14-16,-3 4 10 0,2 0 2 0,-1 6 8 0,-4 1 4 15,1 3 6-15,0 1 9 0,-3 4-3 0,0 2-10 16,-2-1-10-16,-2 2 1 0,-2 0-11 0,1-2-1 16,1 3-5-16,-6-3-13 0,4 3 0 0,-5-3-2 15,4-1-3-15,-1-1-5 0,2-1 2 0,-1-1 1 0,1-1-4 16,3-5 8-16,1 0-6 0,0 0 7 0,2-2-11 16,1 0 1-16,1-3 3 0,1 0 0 0,1-2-5 15,0 2-1-15,1-5-2 0,2 1-3 0,-1-1 3 16,2 0 2-16,0-1-7 0,2-1-2 0,-2 2 4 15,1-2 0-15,-1 2 1 0,2-2 5 0,-1 3-1 0,1-3 6 16,0 0 6-16,0 0 4 0,1 0 5 0,2 2 1 16,3-1 3-16,0 1-3 0,3-2 9 0,2 4-12 15,4-4-4-15,2 0 1 0,7 0-1 0,2-2-8 16,2 0 6-16,3 1-10 0,5-3 1 0,0 1 4 0,0 3-6 16,0 0 2-16,0-2-4 0,3 0 11 0,-3 2-6 15,0 0 6-15,-3 0-2 0,2 2-3 0,-2-2 7 16,-2 0-5-16,1 0 0 0,-4 2-9 0,0-4-1 0,-2 4-1 15,2-2-1-15,-3-2 0 0,1 2-1 16,-2 2 8-16,-2-2-7 0,1 0 2 0,-1 3 2 0,-2-3 1 16,-5 0 1-16,0 2 2 0,-4 0-4 0,-2-1-7 15,-3-1 8-15,-1 2-1 0,-1-2 3 0,-4 1-10 16,-1 0 1-16,1-2 6 0,-1 1 3 0,-2 1-8 16,-1-1-5-16,2 0-17 0,0 0-22 0,0 0-14 0,2 0-38 15,-4 0-60-15,2 0-47 0,2-2-61 0,-2 0-80 16,-2-1-86-16</inkml:trace>
  <inkml:trace contextRef="#ctx0" brushRef="#br0" timeOffset="44937.2412">24113 7865 29 0,'-4'0'-2'15</inkml:trace>
  <inkml:trace contextRef="#ctx0" brushRef="#br0" timeOffset="45887.8248">24337 7886 695 0,'1'-4'13'0,"2"4"25"0,-1 0 36 0,0-4 19 16,-1 4 30-16,3-3 18 0,-3 1 16 0,2-1 23 0,-1 3 7 15,0-5-6-15,2 5-23 0,-3-4 3 0,-1 4-18 16,0 0-16-16,0 0-1 0,-1 0-16 0,-2 3-7 16,3-3-8-16,0 0-8 0,-1 1-24 0,-1 2-8 0,2-1-10 15,-2-2-7-15,-1 3-6 0,2-1-10 0,-6 1-16 16,2 0-2-16,-1-2 1 0,-2 4 0 0,4-2 5 15,-3 2-13-15,1-3 5 0,2 3-2 0,0-2-2 16,3-1-1-16,-3 2 2 0,4-1-2 0,0-3-1 16,0 2 6-16,0-2 0 0,2 3-2 0,0 0 12 0,-1-2 5 15,3 0 8-15,1 2-1 0,0-2 1 0,2 2 16 16,-1 1-8-16,5-1 6 0,-2-1-2 0,1 3 0 16,2-3-6-16,1 1 1 0,-1 0 2 0,1 1-8 15,5-1-2-15,-4-1-4 0,3 4-4 0,-1-2-1 0,3 1-6 16,0 0 1-16,3 2 1 0,0-2-6 0,2 3 3 15,-2-1-5-15,2-1 4 0,0 5-9 0,-1-5 5 16,0 7-1-16,-1-3-7 0,-2 1 5 0,-2-1-2 16,1 3 7-16,-7-1 0 0,4-2-2 0,-5 3 4 0,2-1-6 15,-4-1 4-15,-2 0-8 0,0 1 5 0,0-1-6 16,-6-2 0-16,4 0 5 0,-5 3 6 0,2-4 7 16,-1 1 14-16,-1 1 3 0,-1-3 1 0,1 1 2 0,-2-1 5 15,2 0 8-15,-5 0-14 0,4 0 0 0,-4-2-12 16,-3 3 4-16,3-1-8 0,-3-1 4 0,-1 1-3 15,-2-1-9-15,-2-3 0 0,-1 3-10 0,1 0-14 16,-4-4-16-16,4 1-31 0,-4-3-43 0,1 0-44 16,-1 0-57-16,1-2-64 0,0-4-69 0,0 2-69 0,2-1-80 15</inkml:trace>
  <inkml:trace contextRef="#ctx0" brushRef="#br0" timeOffset="46398.0293">24441 7761 3161 0,'-5'-16'0'0,"-3"3"20"16,4 4 20-16,4-6 16 0,-5 3 6 0,0 2-1 16,4 1-2-16,2 0 3 0,-1-2-1 0,5 5-22 15,1-2-23-15,1-2-18 0,2 5-9 0,5-3 6 0,2 2-3 16,6-1-9-16,3 4-5 0,2-2-6 0,3 5 3 15,4 0-7-15,-1 0-7 0,2 0-10 0,-1 3-1 16,1-1-3-16,-3 1 4 0,1 1 0 0,-3-1 0 16,-3 2 4-16,-2-1 9 0,-1 0 10 0,-6-3 0 15,0 3 8-15,-5-3 6 0,-1 2 11 0,-3-1-8 16,-3 0 9-16,1-2-3 0,-3 0-5 0,1 3 4 0,-4-1 1 16,1 3-5-16,-1-2-1 0,3 4 6 0,0 1-4 15,0 3 10-15,0 1-2 0,1 3 4 0,0-1 4 16,-1 6 7-16,1-2 1 0,0 2 15 0,3-1 1 0,-4-1-1 15,4-1 1-15,0 3 2 0,2-4 0 0,-1-2 2 16,2-1 1-16,2-1-10 0,-2-3 11 0,2 2 0 16,2-4 7-16,0-1 4 0,1-1 2 0,-4-1 0 15,6-3 2-15,-4-2-5 0,3 0-9 0,0-2-1 0,-2-2-7 16,-2-2-9-16,2-1-6 0,0-1-4 0,-1 0-2 16,-1-1-1-16,-1 0 0 0,-3-3-2 0,1 0 10 15,-1-1 7-15,-2-1 6 0,-2-5-3 0,-2 3 8 16,-2 0 15-16,-1-3 3 0,-1-1-1 0,-1 4-8 15,-3-4-4-15,0 4-8 0,-1 0 2 0,-3 3-18 0,-1-1-7 16,-1 3-12-16,0 2-13 0,-3 0-15 0,-2 5-16 16,0-4-34-16,-3 6-42 0,3-2-46 0,-2 5-62 15,0 0-65-15,2 0-63 0,-1 4-79 0</inkml:trace>
  <inkml:trace contextRef="#ctx0" brushRef="#br0" timeOffset="47455.7409">21207 10435 1496 0,'16'-12'0'0,"1"-1"2"15,3-3 17-15,3-1 1 0,1 2 7 0,1-1 13 0,3 0 5 16,1 0 9-16,4-1 12 0,0 0 15 0,2-2-3 15,2 2 4-15,1 0 0 0,1 0-6 0,-3 0-1 16,2 0-13-16,0 0-9 0,0 0-14 0,-2 0-16 16,2-2-5-16,0-1 1 0,2 2 7 0,-1-2 3 0,4 3 8 15,1-3 7-15,1 2 5 0,3-2 12 0,-1 3 13 16,1 0-7-16,1 2-12 0,-1-1-8 0,1 1 0 16,-5-2-14-16,3 1-9 0,-4-1-3 0,0 1-10 0,-4-1-5 15,3-2-3-15,-3 0 3 0,0 3 0 0,1-2 3 16,2-1-2-16,0 2-7 0,1-3-3 0,1 1 5 15,0 0-1-15,2 0 2 0,-3 0-7 0,2 1-5 16,0-1 3-16,-3 5 0 0,-1-1 1 0,-1 0 1 0,-2 4-2 16,3-2-3-16,-5 3 7 0,-3 1 7 0,2 2 1 15,0 0 0-15,-2-1-2 0,3 1 4 0,1 2-2 16,-1 0 3-16,1-2 1 0,3 2-4 0,0-3-3 16,3-1 0-16,-1 1 8 0,1-4-8 0,0 1 2 0,0-1-2 15,-1 0-5-15,2-1-1 0,-4-1 3 0,0 0 0 16,1-1-6-16,-3 2 1 0,-4-3 2 0,0 2 5 15,1-2 2-15,-4 0-2 0,3 2 0 0,-4-2 4 0,1 0 0 16,-1 1 2-16,0-1-1 0,1 0-1 0,1 0-9 16,1 1 9-16,0 0-3 0,2-1-3 0,0-1 2 15,3 0-2-15,1 2-3 0,3-2-2 0,-4 0 5 16,2-1-1-16,2-2-5 0,-3 3 3 0,0-3-13 16,1 4 7-16,-3-3 6 0,-1-1-9 0,3 3 7 15,-4-2-4-15,2 0 6 0,-3-1-7 0,3 3 10 0,-1-5 0 16,5 0 3-16,-1 1 0 0,-1-1-3 0,5 1 6 15,-1-2-3-15,1 1 7 0,-1-1-7 0,1 1-1 16,-1 3-8-16,-2-1 10 0,-2 5-7 0,-4 1 2 16,-3 2-5-16,-4 0-3 0,-4 4 10 0,-3 1-4 0,-6 2 3 15,0 0-3-15,-6 3 3 0,-3 0-4 0,1 1 4 16,-4 1-2-16,0-1-4 0,-3 1 6 0,0 0 2 16,0 1-5-16,4-2 1 0,-3 2-16 0,-1-1-18 15,3 0-32-15,0 0-35 0,-1 0-42 0,-1 0-60 16,4-1-65-16,-5 1-87 0</inkml:trace>
  <inkml:trace contextRef="#ctx0" brushRef="#br0" timeOffset="50384.3446">20298 8505 3309 0,'2'-6'-2'0,"-2"4"7"0,0 0-5 0,6 2 1 15,-6 0-1-15,0-1 2 0,0 2-10 0,2-1-1 16,-1 2-2-16,-1 0-11 0,2 0 5 0,0-1-6 15,-1 4 8-15,2-1-10 0,-1 4 14 0,1 1 2 0,5 2 3 16,-2 2 6-16,1 0 0 0,2 4 8 0,4-1-5 16,-1-1 28-16,2-2 7 0,-1-2 10 0,4-1 16 15,-2-3 11-15,0-4 21 0,2 1 2 0,-2-4 12 0,1-1-11 16,3-3-9-16,0-3-1 0,0-2-21 0,1 0-4 16,2-4-21-16,1-2-2 0,0-2-18 0,1 0-3 0,0-4-3 15,-2 1-11-15,2-3 4 0,-1-1-6 16,-1-1 1-16,1-4-2 0,0-1 2 0,1-3-12 0,1-3-1 15,-1-3-5-15,0-5-7 0,1 0-17 0,0-4-15 16,1 2-12-16,-3-1-10 0,-2 0-5 0,3 4-40 0,-6 1-43 16,-1 6-36-16,-4 2-61 0,-3 4-91 0</inkml:trace>
  <inkml:trace contextRef="#ctx0" brushRef="#br0" timeOffset="50904.5553">17900 6914 218 0,'5'10'15'0,"0"2"15"0,1-2 9 0,1-3 13 16,0 2 14-16,1-3 8 0,2-1 17 0,1-3 22 16,-3 1 11-16,1 0 9 0,4-2 17 0,-4-2 8 15,4-2-6-15,0-1 7 0,-1-2-1 0,2-1-14 0,2-2-24 16,-2-2-17-16,1 1-23 0,0-3-12 0,-2 1-12 15,0-4-14-15,3 3-6 0,-3-3-10 0,1-1-2 0,-2-2-5 16,2 0-3-16,-1-1-16 0,3-4 4 16,-2 2-8-16,2-2-38 0,-3-1-21 0,-2-1-34 0,1 2-41 15,-2 3-44-15,1 0-25 0,-7 3-40 0</inkml:trace>
  <inkml:trace contextRef="#ctx0" brushRef="#br0" timeOffset="52860.2005">16762 7970 1592 0,'29'-68'40'16,"-31"56"1"-16,2 3 14 0,-3-2 11 0,-2 2 4 0,0 1 5 15,-2 2 5-15,2 0-2 0,-1 0-8 0,-2 1-8 0,-2-1-316 16</inkml:trace>
  <inkml:trace contextRef="#ctx0" brushRef="#br0" timeOffset="53511.8125">16611 7839 2729 0,'-20'2'4'0,"-2"-2"-3"0,4 9 5 16,-3 1 3-16,-1 0 6 0,0 5-2 0,-5-1 1 16,2 3 2-16,1 3-9 0,-3 1 5 0,0 1-1 15,2 1-2-15,-4 1-6 0,4-1 1 0,2 4 2 0,0 0-5 16,-1-2 5-16,6 0-1 0,0 4-1 0,-1 0-4 15,5 0 6-15,-2 1 0 0,3-1-9 0,3 1 2 0,0 1-4 16,2-1-1-16,1-2-3 0,3-2 8 0,3 2-11 16,1-1 5-16,1-4 1 0,7 0 1 0,-5-1-2 15,3 0 2-15,2 0 1 0,-1-1-8 0,4-1 4 16,-2 2 1-16,4-1 9 0,-2-1-4 0,5 4 11 16,-1-2-2-16,6 2-1 0,-2-2 6 0,5 2 3 0,-1 1-3 15,2-1 1-15,0 2 5 0,1-1 6 0,3 1-1 16,-1 1 1-16,1 1 13 0,-1-1-5 0,1-1 0 15,-1 3-4-15,2 1 9 0,0-2-10 0,2 2 7 0,-1-1 6 16,3 0-19-16,0 3 13 0,3-1-4 0,4 2 1 16,2-1-10-16,0 4 1 0,4-1 4 0,1-2-1 15,2 1 5-15,2 3-8 0,-2-2 3 0,-1-1-8 16,2 1 2-16,-1-1 0 0,-4-1-16 0,2 3 4 0,-6 0-9 16,2-1 3-16,-1 0 3 0,-1 2-3 0,-3 0 4 15,-3 1 3-15,2 1-2 0,-1 1-4 0,0-1 2 0,0 2 0 16,-2-2-4-16,-1 1 1 0,1-4 1 0,0 0-5 15,1 0 4-15,-1-4 2 0,0-1 2 0,-2-2-3 16,0 0 1-16,0 0 5 0,-1-3 0 0,-2-1-5 16,0 2 3-16,-1-2 5 0,1-2 3 0,-2 1 2 0,0-2 5 15,-1 0-3-15,3 0-7 0,-1-2 5 0,1-2 6 16,-2 1-7-16,2-2 4 0,0-2-5 0,0 2-1 16,3-1 3-16,-3-1 9 0,4 0-4 0,-1-3-4 15,0 3-2-15,2-3-12 0,0-1 4 0,-2 0 2 0,1-4-2 16,0 2-7-16,-3-4 2 0,1 0 1 0,-4 1-8 15,2-5 10-15,-1 2 1 0,-1-1-2 0,0-2 2 16,-2 0-4-16,1-2 3 0,2-1-5 0,-3-1 9 16,0-1-4-16,4-2-3 0,-3-1 1 0,-1-1 5 0,4-4 4 15,2 1-3-15,0-2 1 0,2-1-2 0,1 0-3 16,0 1 5-16,0 0-5 0,0 1-8 0,-1 1-4 16,-1 1 4-16,-3 2 0 0,0 1 1 0,-1 3-3 15,-3-3 1-15,0 5-5 0,-4-2 8 0,0 3 2 0,-4 0-1 16,-1 1-1-16,-2-2-3 0,-1 2 4 0,-1-1-1 15,-3 2-8-15,-2-2-21 0,2-1-22 0,-2 3-32 16,0-1-28-16,0-1-39 0,0 0-56 0,1 1-47 16,-3-1-57-16,2-2-52 0,-1 2-75 0</inkml:trace>
  <inkml:trace contextRef="#ctx0" brushRef="#br0" timeOffset="56692.381">9871 9264 1711 0,'0'-3'21'0,"-2"-1"15"0,2-3 15 0,2 1 16 16,-2 5 12-16,0-2 9 0,0 1 1 0,0 2 8 15,-2-3-11-15,2 3-3 0,0 0-3 0,0 0-7 16,0 0-10-16,-1 0-3 0,2 3-3 0,-2-3-6 0,2 0-14 16,-1 2-16-16,0-2-12 0,0 0-12 0,2 0-6 15,-2 2 0-15,0 0-3 0,0-2-7 0,1 0 6 16,-1 3-1-16,0 0 4 0,4 2 1 0,-8 0 7 0,4 2-1 16,2 2 3-16,-2 5 8 0,0 1 8 0,-2 4 9 0,1 1 1 15,-1 1-1-15,2 4-6 0,0 2-1 16,-1-1 2-16,-3 3 5 0,3 2-8 0,-1-3 1 0,1 3-2 15,-1 0 4-15,-1 5 3 0,-1 0-8 0,2 1 3 16,2 1-5-16,0 6-6 0,2-2-3 0,2 1-5 0,1 3 4 16,1 0-8-16,0 0 10 0,2 0-7 0,5 0-2 15,-5 1 1-15,4-3 3 0,-1-2 1 0,1-2-5 16,-3-1 10-16,0-2-5 0,-1 0 7 0,-1-4 7 16,-1-1 28-16,-5-2-3 0,3 0 3 0,-4-3 0 0,1 1 8 15,1-1 3-15,-2-2-3 0,0 0-6 0,0-3-21 16,0 1-10-16,0-1 3 0,1-1-1 0,3-1-10 15,-3-1-4-15,3 0 3 0,-3-2-4 0,4-1-2 0,-3-2 4 16,3-2 0-16,-1-3 0 0,0 3-5 0,0-3 4 16,-1-1 0-16,2-3 2 0,-2 1-2 0,-1-2 4 0,-2-2-3 15,4 2-1-15,-4-2 4 0,1-2 2 0,-1 0 0 16,2 0-2-16,-2-1 2 0,0 0-2 0,-2 1-10 16,2-1-21-16,-1-2-40 0,-2 3-72 0,0-3-74 15,0 0-70-15,-4 0-68 0,-1-2-95 0</inkml:trace>
  <inkml:trace contextRef="#ctx0" brushRef="#br0" timeOffset="74921.0581">11228 12450 1919 0,'0'-7'13'0,"0"0"29"16,2 0 30-16,0 0 16 0,-2-1 6 0,0 6 10 16,0-2 5-16,0 0 11 0,0 0-2 0,0 1-25 15,0 3-20-15,0 0-12 0,0-1-1 0,1 0-14 16,1 1-2-16,-1-2-14 0,-1 2-9 0,2 0-9 0,-2 2-9 16,0-2-6-16,2 1-12 0,-1 0 4 0,-2-1-2 0,2 3 1 15,1 0-5-15,0 2 5 0,2 1 0 0,-3 5 3 16,6 0 12-16,-2 3 3 0,1 4 3 0,1 1-1 15,2 2 7-15,-3 1-2 0,2 1-4 0,-1-2 5 16,2-2-8-16,-1-2-9 0,-2-2 3 0,1-3 3 0,2-5-9 16,-4 0 11-16,3-4 13 0,-4-2 11 0,4 1 19 15,-3-4 14-15,4 2 1 0,-1-4 12 0,6-1 9 16,2-4-9-16,3-3-9 0,5-1-14 0,0-3-17 0,4-5-8 16,2-1-1-16,0-2-14 0,2-1-5 0,0-1-1 15,-1-1 5-15,2 1-4 0,-1-2 1 0,-1-3 0 16,1 0-5-16,-2-1 1 0,2-2-3 0,-1 0 2 15,-1 0-11-15,-1 1 8 0,-3 3-1 0,-1 1-9 0,-2 0 2 16,-1 5-2-16,-4 3 2 0,-1 2-3 0,-1 2 10 16,-4-1-14-16,1 5 4 0,0 0 3 0,-2 5-22 15,-3-2-24-15,3 3-33 0,-3 1-38 0,-2 0-40 16,1 2-51-16,0-1-50 0,0 4-51 0,-3-1-44 16,3 2-49-16</inkml:trace>
  <inkml:trace contextRef="#ctx0" brushRef="#br0" timeOffset="82421.6148">7230 15163 2175 0,'-4'-2'11'0,"3"2"6"0,-3-3 9 0,6-1 6 0,-2 2-3 15,2 0 2-15,-2 0 6 0,0 2 1 0,0 0-18 0,0 2 3 16,3-2 0-16,-1 1-6 0,-1-1 8 0,-1 0-1 16,0 0-3-16,2 0-1 0,1 0 12 0,-1-3-12 15,2 3 5-15,1-3 3 0,-1 2 5 0,3-2 4 16,3 3 4-16,-1-3-1 0,2 2-1 0,0-2 8 15,2 2-15-15,-1-3 5 0,4 4-11 0,0-4-4 16,3 3-2-16,0-3 10 0,0 1-5 0,0 2-9 0,6 0 4 0,-3-2-6 16,5 3 6-16,0-1-3 0,3 1-4 15,3 0-10-15,4 0 5 0,0 0-5 0,3 0 2 16,3 0-2-16,1 0-6 0,-1 0 3 0,1 0 2 0,2-2-4 16,1 1-4-16,-3 0 7 0,2-2-2 0,-3-1 2 15,2-1 7-15,0 3-8 0,1-3 2 0,-4 0 5 16,4 1 7-16,-5-2-8 0,1 2 0 0,0 0-6 15,-7 0 0-15,0 0 5 0,-4 1-8 0,-4-1-3 0,-2 0 0 16,-5 2 9-16,-2-1-5 0,-3-1 7 16,-1 4-5-16,-5 0 0 0,1 0 7 0,-4-3-3 0,-1 3-4 15,0 0 3-15,-2 0 0 0,-1 0 1 0,-2 0 4 16,0 0 11-16,0 0 5 0,0 0 19 0,0 0-4 16,-2 0 0-16,0 0 7 0,1 3-5 0,1-3-5 0,-5 0-9 15,2 0-8-15,-2 0-16 0,-3 3 9 0,-1-1-10 16,-1 0-4-16,-7 1-1 0,1 1 5 0,-3-1-10 15,-3 2 2-15,-3-1 6 0,-1 2-13 0,-4 0 2 16,-2-2-3-16,-2 3-4 0,-2-2 7 0,-1 1 2 0,-1 3-5 16,0-3-1-16,-4 1 7 0,2-2 7 0,-2 0 1 15,2 0 8-15,0-1-12 0,1-1 9 0,-1 2 6 16,4-3-9-16,1 0-1 0,2 0-4 0,1 0 3 16,4-1 0-16,1-1 3 0,3 3-3 0,2-3-3 15,5-3 3-15,1 3 2 0,5 0-1 0,-2-1 1 16,6 1-2-16,2 0-3 0,0 0 0 0,3-1 1 0,2 2-1 15,0-1-3-15,2 0-2 0,0 0-3 0,-1 0-5 16,1-1 7-16,1 1-2 0,2 0-1 0,1-1 1 16,2 1 3-16,0-2 5 0,6 2 3 0,-1-2-5 0,5-1 5 15,0-1 5-15,6 1-7 0,1-1 4 0,0 2-3 16,5-3 1-16,0 2-7 0,0-2 14 0,2 1-11 16,-1 1-6-16,1 2 11 0,0-2-4 0,-1 0 6 15,1 0-9-15,-2 1 3 0,2-1-24 0,-2 1-11 0,0 2-16 16,-2-4-25-16,0 1-16 0,-1 3-22 0,-4-2-5 15,-1-1-12-15,0 3 12 0,-6-3 10 0,1 2 12 16,-6 1 11-16,2 0 16 0,-5 0 8 0,-3 0-7 16,-1-1 12-16,0 1-10 0,-4 1-6 0,1-1-17 0,-2 3-9 15,1-2-23-15,-2-2-12 0,-1 2-5 0,1-1-16 16,-3 0 6-16,0 0-12 0,1 0 16 0,-4-1 8 16,2 2 12-16</inkml:trace>
  <inkml:trace contextRef="#ctx0" brushRef="#br0" timeOffset="86404.0251">11989 15124 2277 0,'0'0'12'15,"-3"-2"22"-15,1 1 13 0,2-5 13 0,-2 3 8 0,1 3 12 16,1 0 9-16,-2 3-7 0,0-3-13 0,2 0-14 16,0 1 0-16,2 0-9 0,-2-1-3 0,2 2-9 15,-2-2-9-15,1 0 13 0,1 1 3 0,0-1-6 0,-2 0-5 16,3 0 11-16,-2 0 7 0,3-1 3 0,-1-1 13 16,2 1 7-16,0 0 1 0,4-2 5 0,-1 3-4 0,0-4-7 15,2 4-5-15,-2-2-10 0,4 0-6 16,-2-2-7-16,2 4 1 0,-1-2-12 0,1-1-4 0,1 3 0 15,4-2-6-15,-2 0 4 0,2 1-3 0,1-1-3 16,0 0-10-16,4-1 6 0,-1 0 6 0,0 2-9 16,1-1-4-16,0 0 1 0,0 0-7 0,0 0-1 15,3 0 4-15,-3-1-2 0,1 3-6 0,-1-4 5 0,1 4 6 16,3-3-9-16,-5 2 6 0,4-3 4 0,-3 4-1 16,1 0 2-16,-3-2-7 0,5 0 2 0,-3 1 3 15,0-1 2-15,-1 2-1 0,2-1-5 0,1 1-1 16,-1-2-3-16,2 2 3 0,-2 0 2 0,1 0-4 15,-1 0-2-15,-3-2 2 0,2 2 1 0,-2 0 0 0,-2 2 9 16,-1-2 0-16,0 0-9 0,-4 0 5 0,0 2-1 16,1 0-2-16,-3-2 7 0,0 0-4 0,-3 0-8 15,0 2 12-15,-2-2-4 0,3 1 0 0,-4-2 4 16,2 1-2-16,-4 1-2 0,3 0 5 0,-3 1 2 0,5-2-5 16,-3 0 2-16,-2 3-2 0,3-3-4 0,-2 1 6 15,0 0-5-15,2 1 1 0,-1-1 1 0,0-1 1 16,-2 1-2-16,0 1-5 0,4-1 4 0,-4-1-2 0,1 0 2 15,0 3-1-15,-1-2-4 0,-2 0-2 0,3-1 8 16,-3 2 1-16,1-2-3 0,-2 0-6 0,1-2-19 16,-1 2-15-16,4 0-15 0,-4 0-26 0,1-1-31 15,-1 0-41-15,2 1-51 0,-2 1-64 0,0-2-46 16,-2 1-86-16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2T15:36:57.5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9294 4998 2346 0,'-3'-5'5'0,"3"0"12"0,-2 1 15 0,-1-3 22 0,1 1 10 16,-1 5 3-16,1 0-4 0,1-1 2 0,1 1 0 15,-5 1-2-15,8 0-8 0,-3 1-22 0,0-1-12 16,0 2 0-16,0-1 0 0,0 0-7 0,2-1-1 16,-2 0-14-16,0 3-8 0,0-2-3 0,1 1 3 0,-1 0-3 15,2 5 0-15,0-2 12 0,1 0-9 0,-2 5 4 16,3 1-1-16,0 1 9 0,0 3-6 0,2-1 2 15,0 1 2-15,-1 0-4 0,0-1 3 0,1-2-1 16,2-1 8-16,-2-2-10 0,-1 0 6 0,0-2 0 0,1-2 9 16,-1-2 11-16,1 2 24 0,-1-3 16 0,-2-1 3 15,2 0 15-15,0-1 6 0,1-1 2 0,0 1-2 16,2-3-12-16,2 0-16 0,-2-1-10 0,4-2-8 0,-1 1-4 16,5-4-6-16,-2 0-7 0,3-2-2 0,-1-1-1 15,5-1-10-15,-1 0 4 0,0-4 1 0,0 2-8 0,2-2-5 16,-4 1 0-16,2-3-1 0,0 2 0 0,0-1 6 15,-2 1-10-15,0 0 1 0,1 1-4 0,-2 1 5 16,-3 1 0-16,2 1 0 0,-3 2 0 0,-3 1-4 0,3-2 9 16,-3 4-11-16,0 1 1 0,1-1 8 15,-3 2-1-15,0-1-2 0,1 1-2 0,-1 1-1 0,-2 0-8 16,1 1 7-16,0 1 3 0,0-1-15 0,-1 3-15 0,-1-3-23 16,-2 4-14-16,2-3-27 0,-1 3-32 0,1 0-27 15,-2 0-38-15,2 0-40 0,0 0-34 0,-4 0-32 16,6 3-53-16,-1 0-40 0</inkml:trace>
  <inkml:trace contextRef="#ctx0" brushRef="#br0" timeOffset="3638.5107">2147 8170 1485 0,'-3'-2'2'0,"0"-1"4"0,-1-1-1 16,4-1 18-16,-2 2 19 0,1-1 2 0,-1 2 8 16,2-1 6-16,0 3 3 0,2-3 10 0,-1 3 9 0,-1 0-7 15,2 2-8-15,-2-1-4 0,1-1-9 0,2 0-6 16,-3 0-5-16,0 3-15 0,0-3-12 0,0 1-9 15,0 0-15-15,0 1 5 0,0 0-1 0,2-2-2 0,-2 4 1 16,1 0-2-16,1 0 9 0,-1 4-6 0,3-3 6 16,-3 3 5-16,3 1-5 0,-1-2 4 0,0-1-5 15,2 1 5-15,-1 0-10 0,-2-3 8 0,1-2-2 16,2 3-6-16,-2-2 13 0,0-3 3 0,-1 3 11 0,1-4 18 16,0-1 16-16,0 1 7 0,3-2 15 0,1-1 5 15,1 0 3-15,3-4 0 0,3 2-2 0,1-5-18 16,3 0-8-16,4-1-10 0,-1-3-10 0,3 1-8 0,1-2-11 0,0 0 4 15,0-1 1-15,-1 1-2 0,2-1-1 16,-1 1 5-16,-3-1-2 0,0 5 0 0,-3-2 3 0,2-1-15 16,-5 4 0-16,1 0 0 0,-4-1-13 0,2 3-1 15,-4-1 3-15,2 0-5 0,0 1-1 0,-4 1 5 16,2 1-10-16,-1 0 3 0,-2 0 8 0,2 3-3 16,-3-1-8-16,1 1 7 0,1 0-1 0,-1 1-4 0,0 1-13 15,-3-1-19-15,6 2-34 0,-3-2-29 0,-2 3-43 16,2 0-30-16,0 3-45 0,-2-2-43 0,-1 4-42 15,0 0-59-15</inkml:trace>
  <inkml:trace contextRef="#ctx0" brushRef="#br0" timeOffset="6509.2847">3984 10773 2646 0,'-1'0'-2'0,"-2"0"2"16,1 1 2-16,2-6 4 0,2 5 1 0,-4-1-4 0,0 0 4 16,2 1-5-16,0 1 8 0,0-1 0 0,0 0 10 15,0 0-2-15,0 0 4 0,2 0 7 0,-2 1-2 16,2-1 7-16,1 0-7 0,-2 0-2 0,3 0-5 0,-1 0-7 15,1 0-4-15,-1 0-1 0,1 0-4 0,2-1 4 16,1 0-1-16,2 1 1 0,0 0-4 0,3 0 11 16,0-3 9-16,1 3 5 0,4-3 6 0,-3 2-1 0,5-1-1 0,-1 1 10 15,2-2-3-15,5 1-7 0,1 0-5 16,-2 2-6-16,6-3-5 0,-2 3-8 0,2-1 2 16,2-2-11-16,-2 3 1 0,3 0-2 0,-3-3-2 0,3 3-3 0,-3 0-1 15,0 0 1-15,-1 0 2 0,-1 0 2 16,1 0-1-16,-4 0 0 0,2 0 0 0,-2 3 4 15,-2-3-2-15,0 0 5 0,2 1-1 0,0 1-1 0,-1-2 3 16,0 0 2-16,1 1-2 0,1-1-2 0,-1 0 5 16,0-1-2-16,0 1-9 0,-1-2 11 0,0 2-4 15,-1-1 4-15,1 1-3 0,-2 0-4 0,-1-3-2 0,-1 3 2 16,1 0 7-16,-2-1-11 0,0 0-2 0,-1 0-2 16,-1-1 7-16,1 2 1 0,-3 0 4 0,4-2-5 15,-3-1 1-15,-1 3 1 0,0 0 2 0,2-1-8 0,-3 0 1 16,4-1 4-16,-2 2-5 0,1-3 2 0,0 1-7 15,-1-1 3-15,0 3 1 0,3-1 5 0,0-2-3 16,-3 0-8-16,1 2 3 0,0-3 1 0,-1 3 8 0,1 0-2 16,-1-2-2-16,2 2 6 0,-4-1-3 0,2 2 6 15,-2-4 5-15,2 3-4 0,-2 0-2 0,2-2 0 16,-2 3 1-16,0 0-1 0,2-2-2 0,-2 2 0 0,1-2-3 16,0 2 1-16,0 0 7 0,2 0 0 0,-4 0-5 15,4-3 0-15,-1 3 2 0,3 0-1 0,-3-1 1 16,2 1-2-16,3 0-8 0,-3 0 4 0,3-1 4 15,0 0-3-15,0-1 5 0,1 2-5 0,0 0 0 0,-1-1 4 16,2 0 4-16,1 1-7 0,-1 0 3 0,1 0-3 16,-3 0-6-16,3 0 4 0,-1 0-4 0,1 0-1 15,0-3-3-15,-1 3 3 0,3 0-7 0,-3 0 4 0,0 0 3 16,2-1 3-16,-1 1 4 0,1-2-2 0,-3 1 8 16,2 1 1-16,1-3 0 0,0 3-3 0,2-1 1 15,0 1 0-15,0-2 0 0,-1 0 4 0,0 0-7 0,3 2-3 16,-1-3 4-16,-1 3 3 0,0-1-3 0,0 0-1 15,-1 0-3-15,1 0-6 0,0 1 6 0,-3-3 2 16,1 2-5-16,2 0 3 0,-3-2-2 0,1 3-3 0,0-1-1 16,-4-2 3-16,3 2-6 0,-2-1 7 0,-2 1-3 15,2 0-2-15,-1-2 0 0,-2 3-2 0,0-1 3 16,0 0 5-16,-3 0-1 0,3-1-7 0,-3 2 7 0,1-1 5 16,0 0-3-16,-3 0 5 0,2 1 4 0,0-1-3 15,0-2 3-15,-2 2 2 0,3 0 0 0,-2-2-6 16,2 3 0-16,-3-3-4 0,3 2-2 0,-2 0 1 0,0-1 1 15,0 0-2-15,2 1 1 0,-2-1 1 0,0 0 4 16,0-1 3-16,-1 3-2 0,0-1-3 0,2-1-4 16,-4 0-1-16,6 0 2 0,-5 0 0 0,4 1-2 0,-1-1 4 15,-1 0-4-15,3-1 2 0,-2 3-4 0,3-1 4 16,0-1 0-16,-2 1-5 0,0-2 3 0,2 3-4 16,-1-2 0-16,-1 2 4 0,2-3 1 0,-1 3-2 15,-1 0-7-15,-1 0 7 0,1 0-3 0,-1 0 0 0,0-1 3 16,0 1-7-16,-1 0 6 0,0 1 1 0,0-1 3 15,0-1-3-15,-1 1 3 0,-1 0-3 0,2 0 1 16,-2 0 2-16,1-2 3 0,2 2 0 0,-2 0-1 0,0-1 12 16,2 1-13-16,-2 0 4 0,2 0 1 0,-2 0 2 15,2-3-4-15,-3 3-1 0,1 0-1 0,2 0-11 16,-2 0 13-16,2-1 0 0,-3 1-6 0,4 0 2 0,-3 0 2 16,5 0 1-16,-2 1 0 0,-1-2 0 0,2 1-3 15,-2 0 3-15,1 0 0 0,1 0-1 0,0 0-5 16,1 0 3-16,-1 0 1 0,1 1-1 0,0-1-1 15,3 0-3-15,-2 0 3 0,2 0-1 0,-1 0 4 0,1 3-7 16,0-3-1-16,1 0 1 0,-1 0 2 0,0 0 2 0,1 0-7 16,-4 0 5-16,5 1-3 0,-4-1-1 0,0 0 0 15,0 2 0-15,0-2 4 0,0 0-1 0,-1-2 5 16,-1 1-1-16,-2 1 3 0,3 0 2 0,-3-3 4 0,1 3-3 16,0-1-3-16,-2 0 2 0,0 0-2 15,0-1-1-15,0 1-4 0,0 0 4 0,-2 1-2 0,1-3 3 16,-1 3 0-16,-1 0 2 0,-1 0-4 0,-1 0 3 0,1 0 0 15,-3 0-4-15,0 0-1 0,0-1 2 0,-2 2 2 16,-3-1-4-16,2-1 2 0,-4 1-1 0,1 0-1 16,0 0 2-16,-2 0 5 0,0 0-4 0,0 0-3 15,0 0 2-15,-2 0 4 0,2 0-2 0,0 0 0 0,-2 0-1 16,2 1-2-16,0-1 1 0,-1-1 2 16,2 2-4-16,-1-1-2 0,-1-1 1 0,2 1 0 0,-1 0 4 15,0-1-15-15,0 1-30 0,0 0-26 0,0-1-35 16,0 0-36-16,2-2-54 0,-2 3-55 0,0-1-103 0</inkml:trace>
  <inkml:trace contextRef="#ctx0" brushRef="#br0" timeOffset="7322.4763">8861 9585 2041 0,'-2'-4'5'0,"0"2"13"16,1-3 23-16,1 0 6 0,0 3 0 0,0-1-1 15,0 3 2-15,0 0-5 0,0 0-4 0,1 0-10 0,-1 0-26 16,0 2-11-16,2-1 1 0,-2 0-7 0,0 0-5 16,0-1 11-16,0 3-12 0,2-1 8 0,1 0 0 0,-3 3 6 15,3 0-8-15,0-1 14 0,2 4 4 0,3 0-5 16,-4 1 5-16,1-2-6 0,2 3 7 0,-2 0-3 16,4-3 10-16,-3 0-9 0,0 0 4 0,1-2 19 0,-1 0 17 15,2-1 9-15,-5-1 15 0,2-1 12 0,0-1 16 16,-2 1 9-16,0 0 9 0,3-1-9 0,-3-2-11 0,4-1-11 15,-2 2-6-15,3-2-10 0,1-1-10 0,0-1-5 16,3-4-7-16,0 3-11 0,1-2-5 0,2-2 1 0,0-2-5 16,2-1-7-16,1 1-4 0,0-2-10 0,3-1-1 15,-3 1 4-15,3-1 2 0,1-1-3 0,-2-2-2 16,0 0 6-16,-1-1-5 0,2 1 5 0,-1-1-4 16,-2 1 4-16,-3-1-4 0,2 3 2 0,-2-2-6 0,-2 5 1 15,1-1 3-15,-4 1 4 0,-2 3-4 0,1 0-8 16,-1 1 3-16,-2 0 3 0,-1 1-1 0,1 2-1 15,-3-1 3-15,2 2-9 0,-3 0 10 0,-1 1-1 0,1 3-2 16,-2-1-7-16,1 0-12 0,-1-1-24 0,0 2-33 16,0 2-28-16,0-2-40 0,0 0-30 0,-1 0-40 0,1 1-37 15,-2 0-23-15,1 2-26 0,-4 2-26 16</inkml:trace>
  <inkml:trace contextRef="#ctx0" brushRef="#br0" timeOffset="11438.2598">13413 10605 1485 0,'-10'1'1'0,"-1"-1"4"0,5-1 15 0,0 1 15 0,1 1 10 15,-3-1 5-15,2 1 10 0,1-1 1 0,2 0 6 16,3 0 11-16,-2 2-8 0,4-2-6 0,-1-2-4 15,-1 2-1-15,4 0-7 0,0 0 16 0,1 0 9 0,4 0 7 16,4 2-1-16,3-1-1 0,2 0 4 0,8 2-9 16,3-3-3-16,6 0-13 0,4 3-15 0,5-1-29 15,2-2-2-15,2 3-9 0,4-2-15 0,-1 0 7 0,-3 1-2 16,1 0-4-16,-4-1-4 0,-4 0 9 0,-4 0-4 16,-3-1-2-16,-3 2 12 0,-6-1-3 0,-2-1 3 15,-4 0-6-15,-6 1 4 0,1-1-1 0,-5 0-4 0,-2 0 5 16,-1 0-11-16,-6 0 5 0,-2-1-8 0,-1 0 5 15,-3-2 1-15,-2 2-10 0,-2-2 14 0,-4 2 2 16,-4-1 4-16,0-2-5 0,-4 2 11 0,-3-1-1 16,-1 3 1-16,-3-2 6 0,-1 0-9 0,2-1-6 0,0 3 1 15,-1 0 2-15,1-1-3 0,1 2 2 0,2-1-1 16,-2 2 2-16,4-1-1 0,0 1-1 0,2 0 2 16,4-2-1-16,0 3-1 0,4-1-4 0,4-2-3 0,1 2-1 15,4-1 2-15,3 0-2 0,1 0-4 0,1-1 1 16,3 1-1-16,-1 0 5 0,3-1-6 0,2 3-3 15,0-3-4-15,1 0-6 0,5 0-8 0,1 0-9 0,0 0-14 16,1-3-12-16,2 3-20 0,-1 0-11 0,-1 0-15 16,-2-1-19-16,2 0-18 0,-3 1-33 0,-1-1-17 15,-1 1-25-15,-3-1-19 0</inkml:trace>
  <inkml:trace contextRef="#ctx0" brushRef="#br0" timeOffset="17600.4375">8647 13075 1908 0,'-1'-3'13'0,"-1"3"22"0,-1-4 21 0,3-1 16 0,-3 3 22 16,3-1 7-16,-3 0 3 0,1 3 11 0,2 0-9 15,-1 0-13-15,1 0-6 0,0 0-8 0,1 0-12 16,1 0-1-16,-2 0-1 0,3 3-3 0,-3-3-7 15,0 0-6-15,1 0-20 0,1 2-6 0,-2-1-14 16,1 0-4-16,1 0-2 0,-2-1-8 0,0 0 1 0,2 3-1 16,1-2 4-16,-2 2-1 0,3-1 7 0,-1 1-7 15,-2 2 2-15,3-1 5 0,2 1-2 0,0 0 9 16,-1 0 4-16,0 0-1 0,-1 0 8 0,1 2 2 0,3-2 3 16,-3-1 0-16,-1 1 8 0,3-2-2 0,-2 1 4 15,1 0 11-15,0-2-6 0,-1 1 10 0,1-1 8 16,1 0 6-16,3-2 4 0,-1 0-4 0,2 0 3 15,3 0-10-15,-1-2 1 0,4-1-10 0,0-2-17 16,7-2-7-16,-2-1-7 0,3-3-9 0,4 1-4 16,-1-3-9-16,-2-1 1 0,5 0 6 0,4-3 1 0,-4 0-6 15,3-3 2-15,-1-1-4 0,2 1-1 0,0-1 6 16,-1-1-4-16,3 1-6 0,-3-1 3 0,1 4 8 0,-2-3-8 16,-1 4 6-16,-2-1-2 0,-3 2 0 15,0 3 2-15,-5 0 1 0,-2 0 1 0,2-1-9 16,-5 0 1-16,0 4 6 0,-1-1 0 0,-1 0-6 0,-3 1 1 15,0 3 5-15,-4-1-7 0,-3 4 10 0,3-1-4 16,-2 1-1-16,-5 0 2 0,3 4 3 0,-3-2-12 0,-1 0 1 16,2 2 2-16,-1 0-6 0,1 0 7 0,-2 0-9 15,0 0-14-15,0 2-4 0,2-1-8 0,-2-1-32 16,0-1-27-16,0 1-34 0,0 1-34 0,0 0-43 16,-4 3-34-16,1 0-80 0,0 3-71 0</inkml:trace>
  <inkml:trace contextRef="#ctx0" brushRef="#br0" timeOffset="21067.0193">7969 14778 2277 0,'-4'1'2'0,"-1"3"8"0,2-7 3 0,3 2 3 15,-2 1 0-15,0 1-2 0,1-1-3 0,-2 3 2 16,1-3-1-16,2 3 2 0,0-3 11 0,0 2 15 0,0-2 14 16,0 2 11-16,0-2 7 0,0 0 6 15,2 2 1-15,-1-2 4 0,1 2 0 0,1-1-5 0,2-1 3 16,0 2 13-16,2-2 3 0,4 3 8 0,2-3 4 16,6-3 2-16,5 1-13 0,2 0-12 0,6-3-10 15,5 0-23-15,1-3 1 0,7-1-15 0,3 2-10 16,4-2-13-16,0 0-1 0,0 0 0 0,0-1-9 0,4 1 4 15,-4 3-6-15,-3-2-4 0,-3 0 3 0,-3 3-3 0,-5-2-3 16,-1 2 1-16,-5 0-9 0,-2 1-29 16,-3-2-40-16,-6 2-41 0,-1 1-51 0,-1-1-52 15,-3 1-58-15,-4-2-65 0,-2 1-71 0</inkml:trace>
  <inkml:trace contextRef="#ctx0" brushRef="#br0" timeOffset="21424.3424">8524 14449 2507 0,'-7'-5'11'0,"2"0"-5"15,1-1 6-15,6 2 4 0,-2 0-3 0,-3 2-6 0,4 2-1 16,1 0 1-16,0 2-13 0,5-2 3 0,-1-2 0 15,4 1-4-15,4 1 5 0,-1-2 10 0,6 1 2 16,5-1-1-16,3-2-2 0,3 4 3 0,3 0-4 0,4-1 0 16,2 2-2-16,2-1-7 0,-2 0 0 15,1 5-3-15,-2-1 9 0,-2-1-4 0,-1 2-2 0,-1 2-3 16,-4-2 5-16,-4 4 5 0,1-1 2 0,-4-1 0 16,-2 3 0-16,-3-1-1 0,-5 0 6 0,0-1 0 15,-2 1-8-15,-1-1 2 0,-4 0-5 0,-4 2 10 0,3-2-6 16,-5 1 5-16,0 0-4 0,-2 0 2 0,-1 2 11 15,-2-2-8-15,-1 1 0 0,-1 1-8 0,-2 0-17 16,-1 1-24-16,1-3-33 0,-2 3-50 0,3-2-70 16,-2 2-62-16,-2-1-82 0</inkml:trace>
  <inkml:trace contextRef="#ctx0" brushRef="#br0" timeOffset="30569.6801">4337 11069 3100 0,'0'-5'6'16,"-2"3"17"-16,-1-1 18 0,3 0 12 0,-3-1 4 15,1 4 0-15,-1-2 0 0,2 2-1 0,1 0-1 0,0 1-9 16,0-1-1-16,0 1-14 0,0-1-5 0,1 0 3 16,2 0-4-16,-3 2-1 0,2-2-8 0,-2 1-15 15,0-1-20-15,1 1 5 0,1 1-1 0,1 0-2 16,-1 2 2-16,1 4-1 0,2 0 5 0,0 1 2 0,2 3 9 15,1 2-2-15,0 1 1 0,2-1-1 0,1 2 4 16,-2-3 2-16,-1-1-1 0,3 0 2 0,-3-1-2 0,0-2-3 16,-1-3 3-16,0-3 2 0,-2 2 11 0,1-2 8 15,1-2 18-15,-1-1 8 0,2-1 8 0,0-2 9 16,3-2 6-16,3 1 5 0,-3-1-6 0,8-3-8 0,-5-1-11 16,7-2-8-16,-1-2-13 0,-1 1 1 0,2-1-5 15,1-2-7-15,-1 0-11 0,1-3 10 0,1 0-12 16,-1 0 1-16,1-2 6 0,-1 2-8 0,3-2-6 0,-3 0 6 15,-1 3 3-15,1 0-10 0,0 1 0 0,-1-1 4 16,-1 4-3-16,-3 1-4 0,1 0-17 0,-1 2-15 16,-1 0-24-16,0 3-30 0,0 0-32 0,-2 3-55 0,-3-1-63 15,3 2-66-15,-4-1-66 0,-2 4-104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2T15:43:47.2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3461 6216 2542 0,'-6'-3'11'0,"1"2"21"0,-1-1 19 0,6-5 12 0,-2 6 6 16,1-2-1-16,1 0-3 0,0 3 2 0,0-2-12 15,1 1-19-15,4-1-7 0,-4 2-10 0,2-2 6 16,1 2 3-16,1-1 11 0,1-1 8 0,-1 2 2 0,4 0 6 16,2-2-6-16,0 2-6 0,3 0-9 0,1 0 4 15,2-2-8-15,1-1-13 0,2 3-1 0,-1 0-10 16,0-1-1-16,3-1 1 0,-2-2 2 0,0 3-5 0,2-1-3 15,-2 0 10-15,2-3 4 0,-1 3 3 0,1-4-3 16,0 6 2-16,1-4-1 0,-1 2 4 0,1-1-3 0,1-1 1 16,-3 1-4-16,2 2 3 0,1-3 10 0,-2 2 0 15,0-1 1-15,0 0 1 0,2 1 4 0,-2 0-1 16,-1-1-2-16,2 1 4 0,1-1-9 0,0-1 1 0,-2 3-1 16,2-3-2-16,1 3 1 0,2-3-4 15,-2 2 3-15,2 0-6 0,1 1-3 0,0-1-1 0,0 0 0 16,-1-1-4-16,3 3-5 0,-2-1 1 0,-1 0-8 0,1 1 4 15,-2 0-2-15,2-1-3 0,-1 1 7 0,-3 1 1 16,3-2 2-16,-2 2-5 0,3-1 12 0,-1-1-9 16,0-1 6-16,0 2-3 0,1 0-1 0,1 0 0 0,1 0-6 15,-2 0 9-15,2 0-5 0,-1 0 1 0,1 0-1 16,3 0 5-16,-3 0-3 0,1 0-1 0,-1 0 14 16,-2-3-10-16,-1 3 4 0,-1 0-2 0,-2 0 0 0,-2 0 4 15,-1 0-2-15,-4 0-2 0,-1 0-4 0,-5 0 8 16,0 3-13-16,-2-3 6 0,-2 0 2 0,-2-3-3 15,-2 3-1-15,0 0 0 0,-1 0 4 0,-2 0-6 0,1 0 14 16,1 0-7-16,-2 0 2 0,0 3-3 0,0-3-1 16,0 0-1-16,0 0-7 0,0 0 5 0,0 0-8 15,0 0 8-15,-2 0-7 0,1 0 4 0,1 0-2 0,0 0 3 16,0 2-1-16,1-4-5 0,-1 2-7 0,0 0-29 16,0-3-18-16,0 3-24 0,-1 0-28 0,2 0-37 15,-2 0-38-15,1 0-41 0,0 3-52 0,0-3-28 0,0 0-76 16,0 2-75-16</inkml:trace>
  <inkml:trace contextRef="#ctx0" brushRef="#br0" timeOffset="5945.7572">16369 5977 1411 0,'-5'0'12'0,"0"-2"14"15,0 0 10-15,2 0 6 0,-4 2 1 0,2 0 4 16,0 0 3-16,-1 2 2 0,1-2 4 0,0 1-14 15,-1 0 1-15,1-1-2 0,2 2 2 0,0-1-2 16,0-1-1-16,1 0-1 0,0 2-12 0,2 0-2 0,0-1-10 16,0-1 3-16,0 3-3 0,2-1-6 0,-2-2 3 15,0 2-5-15,0-1 3 0,2-1-5 0,-1 0-1 16,-1 0-2-16,2 0 8 0,-1 1 10 0,3 0-2 0,-1 1 11 16,3 1 2-16,2-1 11 0,3 2 7 0,0 2-5 15,6-2-9-15,2-1-8 0,1 0-1 0,1-2-11 16,5 2-7-16,-1-3-6 0,2 2-2 0,-2-2-3 0,2 0 3 15,0 0-2-15,1-2 0 0,-1 2 2 0,2 0-2 16,-2 0 2-16,-1 0 0 0,1 0 4 0,-1 0 5 16,-3 0-7-16,-1 2 5 0,-3-1-1 0,-3 1-1 0,-3-2 1 15,-4 2 2-15,-2-1-3 0,-6-1-5 0,3 0 14 16,-4 0 3-16,-4 0 5 0,-1 0-1 0,2 1-5 16,-3-2-4-16,-5 2-4 0,-2 0 4 0,-5-1-5 0,0 2-8 15,-6 1-2-15,-3-1 4 0,-1-2 5 0,-2 5 3 16,0-1 5-16,-2-1 2 0,2-1-1 0,-1 1 0 15,-1 2 3-15,-1-1-4 0,3-1-2 0,-4 0-4 0,3-1 1 16,-2 2-6-16,-2 1-2 0,4-2 2 0,2 0-1 16,3 1-2-16,0-2 3 0,5 1 0 0,5-1-5 15,2 0 1-15,5-1 1 0,2-1-5 0,3 0-1 0,2 0-1 16,2 0 4-16,0 0-5 0,5 0-5 0,-4 0 0 16,1 0 8-16,1 0-1 0,0 0 0 0,4 0 8 15,1 0-16-15,4-1 13 0,1 1 2 0,2-2 7 16,5 0-13-16,-1 0 7 0,4 0-4 0,0 1-6 0,3-2 11 15,0-1-8-15,0 1 4 0,0 1-7 0,0-2 4 16,1 1-8-16,-3 0 7 0,3 1 4 0,-5-1-1 0,2 1-5 16,-2 0 4-16,-5 0 3 0,1 2 0 0,-9 0 6 15,1 0-6-15,-3-3 3 0,-3 3-6 0,-4 0 12 0,0 0-6 16,-2 0-2-16,-2 0-2 0,-3 0 2 0,1 0 7 16,-2 3-5-16,-4-3-2 0,-5 0 1 0,-1 2 5 15,-3 0-4-15,-4 0 5 0,-4 1-1 0,-1 1-7 16,-5 0 3-16,2 0 9 0,-4 0-8 0,3 0-7 0,-2 0 9 15,-1-2-3-15,2 1-3 0,2 2-4 0,2-2-2 16,-2 1 0-16,6-1 1 0,0-1 7 0,2 2-11 16,6-3 8-16,4 3-5 0,0-2 14 0,3-1-6 0,4-1-4 15,3 0-7-15,1 0 0 0,4 2 2 0,0-2-6 16,0-2 2-16,2 2-3 0,4 2 6 0,0-4 4 0,2 2 7 16,4 0-2-16,1-3 5 0,4 2 1 0,6-2 5 15,2 0-7-15,2-2-1 0,5 3-7 0,-1-3 3 16,4 1-1-16,2-1-4 0,2 2 4 0,-3-1-2 0,2 0-3 15,2 0-5-15,-7 1 9 0,3 3-6 0,-4-1 1 16,-5-2 5-16,-5 3-5 0,-1-1-2 0,-8 1 12 16,-4-1 4-16,-1 1 1 0,-7 0 8 0,-1 0 11 0,0 1 3 15,-1-2 4-15,-4 1 2 0,-2-1-5 0,-2 2-4 16,-4-1 3-16,-4-1-11 0,0 2-5 0,-5 1-8 16,-5-2 3-16,-2 2-2 0,-2-1 1 0,-3 0-4 0,1-1-2 15,-3 3 2-15,-2-3 3 0,3 0-6 0,-3 2-4 16,2-1-5-16,-1 1 2 0,6-2 6 0,-7 2 2 15,8-1-2-15,4 0-14 0,1 0 11 0,5-1-1 0,5 2 1 16,1-2-2-16,5 0-7 0,4 1-4 0,2-1-13 16,3-1 2-16,0 1-10 0,1 1-2 0,3-2 5 15,0 1 4-15,4 1 2 0,1-1-1 0,4 0 18 0,0 0 4 16,8-1 3-16,2-1-5 0,2 0-9 0,5-1 1 16,-2 1 1-16,6-1-3 0,-1 0-3 0,1-1 0 15,1 2 7-15,1 1 4 0,0-1 6 0,-1-1-2 0,4 3 3 16,-4-2-1-16,-1 0-2 0,-1 2 1 0,-6 0 2 15,-2 0 0-15,-6 0-1 0,-3 0 1 0,-3 0 0 16,-3 0 8-16,-3 0-3 0,-6 2 7 0,1-1 0 0,-1-1 10 16,-2 0-1-16,-1 1 1 0,1-2-5 0,-4 2-2 15,-2-1 8-15,-2 0-6 0,0 1-3 0,-4-1-7 0,-4 2-1 16,-4 0 1-16,2 0 4 0,-5-1-4 0,-1 2 1 16,2-2-1-16,-4 2-1 0,1 0-4 0,-2-1 4 15,1 2-4-15,-3 0 4 0,1-3-4 0,-1 2-5 0,2 2 4 16,-1 0-6-16,4-3 5 0,3 1 0 0,5-1-11 15,-1 1-4-15,6-1-5 0,3 0-14 0,4-1-26 16,0 0-17-16,5-1-17 0,0 0-8 0,-2 0-8 0,2 2-11 16,2-2-3-16,-2 0-5 0,0-2 0 0,1 2-7 15,1-1-17-15,0-2-18 0,-2 3-14 0</inkml:trace>
  <inkml:trace contextRef="#ctx0" brushRef="#br0" timeOffset="17835.4974">25298 8040 2380 0,'-5'-5'0'0,"-4"1"5"16,-1-4 20-16,1 5 8 0,-2-2 11 0,-1 1 5 0,0 0 13 16,2 3 0-16,-4-2 12 0,6 3 10 0,-1 0 5 15,1 0-4-15,0 3-3 0,2-2-6 0,1 1-15 0,0 0-2 16,3 1-10-16,-1-2-15 0,-1 2-26 0,4-1-3 16,-2 1-10-16,-1 2 2 0,2-1 4 0,-1 1 1 15,-1 3 1-15,1-1-4 0,0 2 7 0,-1-1-8 0,3 4 7 16,0-3-2-16,0 4-2 0,0-3 4 0,0 1 0 0,3 1 1 15,2-1-1-15,0-1 16 0,3 3 0 16,0-2-1-16,1 0 3 0,5 0-2 0,2 1 1 0,1-1 8 16,3 2-5-16,3-1-8 0,1 1-3 0,6-1-1 15,0 2-5-15,3-1 4 0,2 2-7 0,0 2-3 16,1-3 3-16,-4 4-9 0,4-3 3 0,-6 1 2 16,-2-1 2-16,-2-1-6 0,-1 0 0 0,-4-2-10 0,-3 0 6 15,-3 1 0-15,-2-1 4 0,-2-3-5 0,-2 3 4 16,-4-1 4-16,0-2 1 0,-1 0 7 0,-1-1-10 15,-3 1 7-15,0-1-3 0,-3-3 2 0,2 2-4 0,-4 0-1 16,0 0 6-16,-1 0 1 0,0-2 4 0,-2 2-2 16,-5-2-2-16,2 2 0 0,-3-1 7 0,0-2-15 15,-4 2-18-15,1-4-38 0,-2 1-39 0,0-6-60 0,0 1-61 16,0-4-81-16,3 1-92 0</inkml:trace>
  <inkml:trace contextRef="#ctx0" brushRef="#br0" timeOffset="18237.0818">25870 8357 1930 0,'12'3'9'16,"-2"-3"18"-16,-2-3 20 0,0 1 18 0,1 2 3 0,-1 0 4 16,0 1 0-16,2 0 3 0,-2-1-4 15,0 3-11-15,0-3-3 0,2 1-21 0,-3-1-2 0,3 3 0 16,-1-3-5-16,0 0 1 0,1 0-6 0,2 0-6 15,1-3-12-15,-2 3 4 0,3-1-4 0,-1-2 4 16,0-2 1-16,-4 2-4 0,2 3 7 0,-1-6 7 0,-4 2 1 16,0 0 5-16,-4 0 18 0,1 1-1 0,-1-3 15 15,-1-1 11-15,-2 3 1 0,1 0-6 0,-2 0-4 0,2-2-1 16,-5 0-13-16,2 1-5 0,-2 1-13 0,1-1-8 16,-4 2-14-16,2-1 6 0,-1 3-12 0,1 0-8 15,-1 0-4-15,1 1-5 0,2 2 2 0,0-1-5 16,0 3 8-16,0 2-6 0,1 0 5 0,1 2 1 0,-1 4 9 0,0 2-7 15,0-2 6-15,0 5 3 0,2-1-3 16,2 3 1-16,2-2 7 0,0 2-2 0,2-3-6 16,1 1 9-16,2 0-11 0,2-1 5 0,4-1-1 0,-3-2-2 15,3 1-2-15,-1-2 10 0,4-4-2 0,-1 1 3 16,1-1-1-16,0-3-13 0,0-1-7 0,-3-2-28 16,2-2-32-16,-2-2-54 0,2 2-50 0,-5-4-68 0,5-1-48 15,-7-3-60-15</inkml:trace>
  <inkml:trace contextRef="#ctx0" brushRef="#br0" timeOffset="18474.2745">26467 7982 3395 0,'2'-2'7'0,"-2"-1"4"0,0 3 16 0,2-3 9 16,-1 3 1-16,-2 0-3 0,-1 3-4 0,2-1-5 15,0 0-8-15,0 2-2 0,0 0-14 0,0 1-6 16,0 3-3-16,0 4 2 0,2 2 7 0,-1 7 7 0,1 1-1 16,1 5 2-16,0 3-6 0,3 1 0 0,1 3 5 15,-1-3 2-15,-1 2-2 0,3-1-3 0,-1-3-22 16,2-2-46-16,0-3-34 0,2-4-56 0,0-2-62 16,0-5-76-16,2-2-86 0</inkml:trace>
  <inkml:trace contextRef="#ctx0" brushRef="#br0" timeOffset="19173.1789">26791 8340 1560 0,'5'3'8'0,"0"-3"21"0,-2-3 14 0,2 3 10 0,-2 0 7 16,2 0 4-16,-1 3 3 0,3-1 16 0,-2-2-6 15,-1 4-12-15,3-1-6 0,2 2-9 0,-1-1-5 16,0 4-1-16,4-3-4 0,-2-1-15 0,0 2 1 15,2-1-7-15,-1-1-6 0,-1 0 3 0,2-3-2 16,0 2-4-16,-3-1 2 0,2-2-1 0,0 0-1 0,-3-2 2 16,3-2 1-16,-3 0-1 0,0 1-1 0,1-1 10 15,-2-1 8-15,-1 0 15 0,-3-2 12 0,2 3-1 16,-2-1 4-16,-1-1 14 0,0 1 15 0,0-4 2 0,-2 4 5 16,0-1-11-16,-2 0-5 0,0 1 4 0,0 0 8 15,-1-2-16-15,0 0-12 0,-2 1-1 0,-1-1 0 16,-1 3 1-16,1-4-7 0,-2 3-8 0,0-1-9 0,0 3-5 15,1-1 1-15,0 2-14 0,1 0-18 0,-1 1-6 16,1 2-4-16,0 0-3 0,0 3-1 0,1 1-2 16,-2 0-2-16,1 2 4 0,0 4 3 0,1 0-4 15,0 0 4-15,0 2 6 0,1 4-6 0,0-2 7 0,0 2-4 16,4-2-2-16,0 4 6 0,0-2 2 0,2-1 1 16,2 1-5-16,2-5 3 0,-1 4-2 0,3-3 4 15,3-2 4-15,0 0-4 0,2-1-2 0,3-3-5 0,2-1 0 16,3 0-1-16,3-6-11 0,1 3-20 0,0-6-26 0,1 1-40 15,3-2-31-15,-1-4 1 0,2 5-15 16,-2-6-18-16,1 1-16 0,-1-2-4 0,1 1-8 0,-2-2 14 16,-1-2 10-16,0 1-8 0,-4-3-4 0,0 1 8 15,-2-3 21-15,-2-3 18 0,1 3 23 0,-2-4 17 16,-1 1 15-16,3-5 6 0,-3-1 12 0,1-2 15 0,-2-1 3 16,2-1 3-16,-3-3 9 0,3 0 24 0,-4 0 23 15,1 2 30-15,-4-1 36 0,1 2 25 0,1 0 27 16,-5 1 38-16,-1 2 32 0,-2 1 11 0,-3 1 21 15,-1 1-1-15,0-2-3 0,-5 4-5 0,2-2-4 0,0 4-12 16,-2 2-21-16,0 1-7 0,0 1-25 0,0 3-15 16,0 2-19-16,1 7-21 0,3-4-23 0,-1 3-23 15,1 5-15-15,1 0-26 0,0 0-15 0,1 0-15 16,-1 3-7-16,0 1 3 0,0 3-3 0,0 4-1 16,0 3 5-16,0 5 0 0,0 5 8 0,0 3-2 0,2 5 11 15,-2 6-6-15,3 0 5 0,-1 4 1 0,-1-1 4 16,4 5 10-16,1 0-1 0,0-2 1 0,1-1-3 15,-1 2 3-15,3-7-2 0,-1-3-11 0,2-3-34 0,-3-5-40 16,3-5-42-16,-3-5-49 0,-1-4-69 0,-1-5-96 16,2-5-123-16</inkml:trace>
  <inkml:trace contextRef="#ctx0" brushRef="#br0" timeOffset="19360.96">27454 8015 3309 0,'-8'-4'-4'0,"3"4"12"0,5-2 9 16,3-1-1-16,-1 3-1 0,1 1-2 0,1-1 2 0,3 2-3 15,-1 0 5-15,7 0-15 0,3 0-7 0,3 1 1 16,3 1 0-16,5 2 6 0,3-2-13 0,3 1-24 16,2 3-31-16,0-1-38 0,4 2-60 0,-1-1-76 15,5 1-109-15</inkml:trace>
  <inkml:trace contextRef="#ctx0" brushRef="#br0" timeOffset="19579.1985">28358 8239 3495 0,'-23'0'-4'0,"3"1"11"15,1-2 5-15,11-2 12 0,-1 3-3 0,1 2 4 0,3-1-6 16,4-1 3-16,1 1 0 0,1-1-8 0,4 3-4 0,1-1-10 16,4 1 1-16,3 0-2 0,2 0-13 15,9 0-40-15,0 0-38 0,8 0-74 0,3-1-92 16,0-4-134-16</inkml:trace>
  <inkml:trace contextRef="#ctx0" brushRef="#br0" timeOffset="19912.7136">28777 7795 3309 0,'-11'0'-2'0,"3"0"-1"0,2-2 4 16,9-1 5-16,-3 3-9 0,0 0 0 0,0 3 2 15,3-1-7-15,0 1 0 0,2 2 5 0,1-1-2 0,0 4 1 16,4 1 5-16,4 3 4 0,2 2 4 0,6 4 4 15,3 0 10-15,4 3-9 0,1 0-2 0,1 3-1 16,3-2 5-16,-1 1-2 0,0 0-8 0,-1 0 6 16,-2-1-9-16,-3-1 8 0,-1 0-3 0,-2 0-4 0,-5-1-5 15,0-3-1-15,-6 0-1 0,-1-2-6 16,-4-1 1-16,-3-1-3 0,-5-3 7 0,0-1-1 0,-3-1 8 16,0-2-7-16,-5 2 7 0,-3 1 4 0,-2-1 0 15,-1-1-1-15,-5 1-5 0,0 1-4 0,-2-2-2 0,-1 0 7 16,0 1-2-16,0-1-20 0,3-2-13 0,0 0-17 15,5-1-32-15,-2 2-41 0,3-1-35 0,1-1-52 16,2 1-70-16,1-1-53 0</inkml:trace>
  <inkml:trace contextRef="#ctx0" brushRef="#br0" timeOffset="23660.7243">30516 7664 2041 0,'0'0'9'0,"-2"-2"10"15,2 2 26-15,2-5 25 0,-4 4 20 0,2-2 18 0,0 3 25 16,-1 0 4-16,-1 0 4 0,2 0-3 0,-2 0-14 16,2 1-14-16,0 1-18 0,0-1-16 0,0-1-28 0,0 0 0 15,0 3-14-15,0-3-9 0,0 2-12 0,0 0-12 16,0-1-2-16,0 2-10 0,0-1 3 0,0-1-1 0,0 2-1 15,0 4 3-15,0 1-1 0,0 0 0 0,2 3 2 0,-2 5 6 16,0 0 3-16,2 5-3 0,-1 1-3 0,-1 2 12 16,0 2 0-16,3 2 5 0,-3-2 18 0,2 3 6 0,1-5 0 15,0 4 1-15,0-2 7 0,2-2-4 0,-2-2-2 0,2-1 1 16,-2 0-14-16,2-2-7 0,1-2 5 0,-3-3 3 16,2-2-9-16,-3 0-4 0,2-3-1 0,-2 1-2 15,1-3-1-15,-1-1 0 0,-1-2-4 0,1-1-4 0,0-1 4 16,-1 0 1-16,-1-2 0 0,0 2 2 0,0-1-4 15,0-2 4-15,0 1-23 0,0-2-26 0,-1 2-38 0,1-2-63 16,-2 0-90-16,2-3-122 0</inkml:trace>
  <inkml:trace contextRef="#ctx0" brushRef="#br0" timeOffset="24087.1168">30985 7778 3520 0,'6'0'-4'0,"-2"-3"3"0,-3 1 12 0,4-2 14 16,-5 4 17-16,0-1 4 0,0 1 5 0,0-2 5 16,0 2-3-16,-2 2-5 0,2-1-13 0,2-1-19 0,-2 0-19 15,0 2-2-15,-2 1-7 0,2 1-2 0,-1 4 1 16,1 1 7-16,-3 3-4 0,-1 3 5 0,3 2 8 0,-4 0-9 15,3 1 4-15,-1-2 7 0,0 2 2 0,3-1-7 16,0 1 6-16,3-4-3 0,-1 3 0 0,1-5 5 16,3 1-6-16,-2-1-7 0,2 0 8 0,3-3-1 0,-1 2 3 15,0-2-2-15,2-1 0 0,2-2-1 0,-2-1-1 16,0-1 3-16,2-1-6 0,-1 0 7 0,-3-1-7 16,3-2 9-16,-3-1-2 0,0-3 1 0,1 4 7 0,-1-3-3 15,-1-3 1-15,-1 2 5 0,0-1-4 0,0-3-2 16,-1 1-2-16,0-1 1 0,-3-3-4 0,1 0 3 0,0 2-6 15,-3-3-5-15,0 0 8 0,0 0-13 0,-2-1-2 16,1 1-6-16,-1-2-10 0,-1-1-15 0,1 2-8 0,-1 0-24 16,-2-1-19-16,2 2-21 0,0 0-36 0,0-4-34 15,2 7-32-15,-1-1-32 0,2 0-26 0,3 0-35 0,0 1-27 16,2-1-3-16,1 1 13 0,2 5 31 0</inkml:trace>
  <inkml:trace contextRef="#ctx0" brushRef="#br0" timeOffset="24431.489">31375 7761 596 0,'16'3'19'0,"1"1"33"15,0-3 20-15,-2 4 33 0,0-1 17 0,-1-4 27 0,-2 5 22 16,2-2 14-16,-4 1-6 0,-2-1-20 0,0-1-4 16,-2 2-22-16,-1 0-7 0,1-1-16 0,-3 2-11 0,-1-1-1 15,0 3 1-15,-1 1-5 0,1-2-16 0,-2 2-10 16,2 4-10-16,-2-3-6 0,0 3-10 0,1-2-12 0,2 2-13 16,0 0-5-16,2 1 3 0,-2-2-1 0,2-1-1 15,0 2 1-15,1-1 0 0,3-2 0 0,-1 0 1 16,2-1 2-16,2 0-3 0,0-3 0 0,0 3-2 0,2-3 2 15,-1-2-3-15,3 2-1 0,-2-4-5 0,-1 2-2 16,-2-3 5-16,0-1-1 0,1-2 6 0,-2 1-9 0,1-4 7 16,-3 1 9-16,0 1 7 0,0-1-6 0,-1-2 0 15,0-1 4-15,-1-1 6 0,-2 1 3 0,-1-1-1 0,0 1-9 16,0-4 4-16,-3 2 4 0,3-1-4 0,-3 1 6 16,-3-2-9-16,0 2 7 0,0 0-6 0,-2 1-1 0,0 0-4 15,-1-2 0-15,-3 7-3 0,1-4-10 0,-2 2 1 16,-1 1-13-16,1-1 7 0,-1 4-5 0,1 0-11 15,0 1-1-15,0 1-5 0,1 1-13 0,1-1-10 0,3 4-16 16,-1-1-33-16,1-2-24 0,0 3-28 0,-1-1-26 16,5-2-42-16,-4 4-47 0,3 1-63 0,-3-4-46 0</inkml:trace>
  <inkml:trace contextRef="#ctx0" brushRef="#br0" timeOffset="26618.6073">31690 7864 1109 0,'-13'-6'0'15,"-2"1"3"-15,0-1 3 0,1 2 5 0,-2 0 9 0,-1 0 9 16,-2 1 8-16,0 3 6 0,-5 0 7 0,1 0 6 16,-4 3 4-16,0-2-6 0,1 2-6 0,-5 1-4 0,-2 2-3 15,-2 1-7-15,0 1 2 0,-3-2-1 0,0 5 2 0,-4-2 16 16,0 3 2-16,0-3-6 0,1 4-1 0,1-1 3 16,2 1-11-16,4 0-6 0,2-1-5 0,2 3-19 15,8-2-4-15,1 0 4 0,4-5-8 0,6 4 2 16,1-4-1-16,7-2 2 0,1 1 5 0,7-3 0 15,0-3 0-15,8-1-6 0,7 0 5 0,4-5 0 0,6-2-3 16,6-2-2-16,4 0-14 0,7-4 1 0,1 1 6 16,2-3 6-16,2-2-1 0,-4 4-6 0,4-3 7 0,-2-1-3 15,1-1 14-15,1-2 7 0,0 0-11 0,-1 0-6 16,-2 2 4-16,0-3 3 0,-6 3 0 0,-5 0 1 0,-2 4 0 16,-9-1-2-16,-5 6 11 0,-8 0 14 0,-1 1 7 15,-8 3-1-15,-5 1-8 0,-3 1-2 0,-4 3-3 0,-8 3-6 16,-3-3-8-16,-9 4-14 0,-8 5-7 0,-7-1-5 15,-6 6 1-15,-7 1-1 0,-5 6-10 0,-2 0 0 0,-4 4 11 16,-2 0-1-16,-2 3 11 0,1-2 8 0,-1 5 9 16,1-4 6-16,2 2 10 0,4-3 9 0,5 1-5 15,7-3 5-15,5-5-13 0,11 1-2 0,8-6-5 0,9-2-4 16,5-4-6-16,5-1-1 0,3-2 9 0,5-1 10 16,2-3 16-16,4 2 0 0,2-2 15 0,3-2 4 0,6-2 5 15,7 1-5-15,6-4-15 0,7 0-16 0,4-5-14 16,6-1-10-16,5 0-10 0,2-5-7 0,0 0 5 0,4-4 3 15,1 1-2-15,-2-2 5 0,1 1-3 0,0 1 6 16,1-2-1-16,-5 3 1 0,1 2-6 0,-3 3 0 16,-7-2-3-16,-3 4 2 0,-4 3-4 0,-8 0-9 0,-5 2-4 15,-4 1-11-15,-7 2-16 0,-4 0-18 0,-3 2-15 16,-3 1-14-16,-3 1-10 0,-2 0-3 0,-3 0-15 0,-1 0 2 16,-2 4-2-16,-3-1-5 0,-3 2-16 0,-5 1-16 15,-4 4-24-15,-5 0-43 0,-3 1-20 0</inkml:trace>
  <inkml:trace contextRef="#ctx0" brushRef="#br0" timeOffset="28071.0372">29722 9319 1078 0,'-5'-4'18'0,"1"-3"15"15,0 0 24-15,-1-1 34 0,0 1 38 0,1 2 33 16,1-2 32-16,2 1 16 0,1 2 4 0,-2-1 0 0,2 0-3 16,0 1-19-16,2 1-14 0,-2 0-29 0,0 3-15 0,0-1-16 15,0 0-15-15,0 2-8 0,0-1-12 0,0 1-15 16,0-1-26-16,0 0-1 0,0 3-23 0,1-1-2 0,-1 0-8 16,0 1-10-16,0 0-12 0,2 1 6 15,-1 2-3-15,1 3-12 0,1 3 18 0,1 2-3 0,1 3 10 16,0 3-4-16,0 2 2 0,1 2-8 0,1-2 10 15,0 2 6-15,0-2-11 0,-1-1 11 0,2-1-7 0,1-3 6 16,-1 0 7-16,2-1-3 0,-1-1-1 0,1-2-2 16,-1-1-5-16,2-3-30 0,-3 1-46 0,0-3-43 15,0-3-54-15,1 0-76 0,-1-3-106 0,1-2-97 0</inkml:trace>
  <inkml:trace contextRef="#ctx0" brushRef="#br0" timeOffset="28436.3743">30182 9314 3710 0,'2'-2'0'0,"-2"0"8"0,0 2 4 0,0-3 14 16,1 2 8-16,-2 2 13 0,1-1-5 0,0 1-3 0,0-1-12 15,0 2-6-15,1 0-3 0,-1 1-24 0,2 1-6 16,-2 2-12-16,0 1 1 0,0 5 8 0,4 0 10 15,-2 4 2-15,1 0-7 0,2 1 15 0,0-1-5 0,3-1 0 16,1 1 7-16,-1-3-7 0,2-1 5 0,2 0-7 16,-2-3 10-16,-1-3-5 0,2 1 4 0,0-3-2 0,-1-1-4 15,-1 0 9-15,-1-3-7 0,0-3 9 0,-1 3-17 16,0 0 10-16,-2-4 4 0,1-1 3 0,-1-1 1 0,-2 0-10 16,2-2 7-16,-2 1-5 0,3-3 6 0,-4 1-8 0,0-2-9 0,-1-1-7 15,-2 0-11-15,-1-2-4 0,0-3-9 0,-4 2-7 16,3-3-2-16,-2-2 2 0,-1 1 1 0,1 1 5 15,0 0 7-15,-1 1 4 0,0 2-5 0,3 1 1 16,-4 2-11-16,4 2-28 0,-2 0-10 0,2 5-36 0,1 0-23 0,0 1-38 16,2-1-30-16,0 2-47 0,0 0-51 0,0 3-34 15</inkml:trace>
  <inkml:trace contextRef="#ctx0" brushRef="#br0" timeOffset="29080.0748">30653 9244 1897 0,'10'3'27'0,"-2"0"35"0,-1-3 29 16,-2-1 23-16,-2 1 23 0,-3 0 26 0,2 0 5 16,-2 1 9-16,0 0-24 0,-2 0-27 0,1 1-27 0,-1 1-12 15,2 1-13-15,-2 1-19 0,1 2 0 0,-1 1-13 16,2 1 0-16,0 2-7 0,-1 0-7 0,1 1-7 0,1 0-9 16,1 0-7-16,1-1-5 0,2 2 3 0,0-2-9 0,1 0 1 15,3-1 12-15,-1 0-9 0,2 0 0 0,2-3-1 16,-2 0 3-16,1-2 2 0,1-1 6 0,1-3-2 15,0 3-12-15,-4-3 10 0,1-1-2 0,2-1 8 0,-2-1-7 16,-2 0 2-16,-2-1 3 0,2 1 8 0,-3-5 0 16,1 2-4-16,-4 0 6 0,1-2-7 0,-1-2 2 0,-2-1 2 15,0 0-6-15,-2 0-4 0,0-2 3 0,-1-2-6 16,0-1-1-16,0 3-6 0,0-3-7 0,-1 0-20 0,0-1-16 16,2-1-23-16,1 2-21 0,2 1-14 0,-1-3-27 15,2 3-18-15,2 1-8 0,1 2-14 0,0 0-3 0,0 2-6 16,1 2 3-16,-1 2 6 0,4 3 16 0,-1 0 15 15,0 2 26-15,3 0 22 0,-1 2 20 0,1-1 24 0,1 2 21 16,1 0 11-16,1 0 10 0,2-2 12 0,0 2-8 16,-2 2 9-16,3-1 1 0,1-1 6 0,-1 1 12 0,1-3 12 15,2 4 16-15,-3-2 10 0,1-2 13 0,-1 2 11 16,-2 1 15-16,2-3 4 0,-3 4-2 0,0 0 1 0,-2 0-11 16,0 1-2-16,-2 0-6 0,-1 1 7 0,-1 0-15 0,0 2 2 15,-2 1-6-15,-1-3-5 0,0 1-10 0,0-1-5 0,-2 2-7 16,1-1-19-16,-1-3-1 0,1 4-8 0,-1-6-4 15,2 2-10-15,-4 2 7 0,4-4-4 0,0 1 3 0,-1-1-3 16,3 0 1-16,-3-3 3 0,1 1 0 0,2-1 6 16,3 0-5-16,0 0-1 0,0-1 5 0,2-2-6 15,1 2-3-15,1-3-2 0,-1 1 3 0,2-2-8 0,0-1 11 16,0 0-10-16,-2-1-4 0,0 0 8 0,1-1 4 16,-1 1 0-16,1-2 2 0,-3 0 5 0,-1-1-1 0,2 0 29 15,-5 1 12-15,1-1 14 0,-5 3 8 0,4-3-6 16,-5 0 6-16,-2 2-4 0,0 4-12 0,-2-4-16 0,-1 1-20 15,-1 0-11-15,-1 3-15 0,0-2 0 0,-3 2-10 0,2 1 0 16,-2 0-7-16,-3 2-14 0,3 1-14 16,-4 1-13-16,0-1-29 0,1 3-18 0,0 0-36 0,0-1-36 15,-1 3-41-15,0-2-44 0,1 1-42 0,2-1-62 16,-2 3-38-16</inkml:trace>
  <inkml:trace contextRef="#ctx0" brushRef="#br0" timeOffset="29781.0895">29814 10097 1057 0,'-15'4'12'0,"3"1"20"15,1-2 22-15,1-1 9 0,-1 2 20 0,3-1 14 16,-1-1 10-16,1 1 4 0,3 0 0 0,2 1-28 0,0-2-13 16,1 1 1-16,1-1-10 0,2 1-3 0,-1-1-6 15,2 0 13-15,-2 0-4 0,3-2 25 0,-1 0 9 0,1 1 3 16,0-1 9-16,5 2 6 0,0 0 10 0,1-1-9 16,5-1-1-16,2-1-10 0,6 0-23 0,4-2-8 0,4 0-13 15,5-3-11-15,4-2-13 0,4 0-9 0,4-1-7 16,4-1-6-16,2 1 1 0,3-3 8 0,1 2-9 15,5-2-6-15,5 0 6 0,1 0-2 0,5-1 2 0,4 0 4 16,1-3-6-16,3 3-16 0,-3 0 4 0,0 1-2 16,-4-1 1-16,-4 2 2 0,-4 3-2 0,-4 1-1 0,-4 0 15 15,-1 3-4-15,-3-2 8 0,-3 2 1 0,-1 0-6 16,-1-2-6-16,-5 3 8 0,-2-1-5 0,-3 1-10 0,-3 0 5 16,-7-1-4-16,-1 3-4 0,-7-3 0 0,-2 4 2 15,-2-2-8-15,-6 1-7 0,-3 0-1 0,0 0-9 0,-5 1-16 16,-3-2-14-16,2 2-23 0,-2-1-20 0,-2 1-30 15,-1 0-21-15,-1-1-33 0,-3-2-50 0,2 3-50 0,-4-1-73 16</inkml:trace>
  <inkml:trace contextRef="#ctx0" brushRef="#br0" timeOffset="30925.6937">30479 10131 2847 0,'0'-1'6'0,"-1"-1"10"15,1-3 13-15,1 3 18 0,-1 1 16 0,-1 2 14 0,-1-1 16 16,2 1 9-16,0-1 0 0,-3 1-11 0,1 2-13 16,1-2-19-16,1 0-16 0,-2 2-20 0,2-1-15 0,-3 3-9 15,-3 3-6-15,-2 1-4 0,-3 4 3 0,-5 5-5 0,0 4-2 16,-8 5 27-16,-2 3 12 0,-3 2 18 0,-2 5 2 16,-3-2 11-16,-1 2 4 0,-3 4 12 0,-4 1 9 15,2-4-17-15,-1 3-9 0,-3 2-13 0,0-3 6 0,0-2-11 16,1-1-6-16,2-3-5 0,1-1-2 0,5-5-11 15,-1-2 2-15,1-2-9 0,5-2-9 0,0-1-24 0,0-1-44 16,3-4-40-16,0-2-73 0,-1-3-72 0,3-3-107 16,-2-2-112-16</inkml:trace>
  <inkml:trace contextRef="#ctx0" brushRef="#br0" timeOffset="31253.3812">29227 10740 3052 0,'0'0'13'0,"0"0"18"16,0-2 15-16,2-1 11 0,-1 3-5 0,-2 0 0 15,-1 0 0-15,2 2 5 0,0 1-20 0,-1 3-13 16,-1 0-12-16,-3 6 1 0,1 0 7 0,-1 5 10 0,0 5 8 16,-3 2-3-16,0 2 14 0,-1 2-2 0,1 4-8 15,0-2 5-15,-3 1-1 0,2 0-9 0,-1-5-5 16,-1 2 0-16,0-3-6 0,3-3 5 0,-1 2 1 0,2-6-20 15,3 1-7-15,0-5 9 0,4 2-4 0,0-3-4 16,2 0-1-16,4-2 0 0,-1-3-4 0,4 1 9 16,1-4 6-16,3-1-8 0,4 1 3 0,0-2-1 0,4-2 1 15,1-1-5-15,3 0 5 0,-1-2-4 0,2 0-3 16,2 0-1-16,-1-4-1 0,0 1-4 0,-2-1-7 16,0-1-22-16,-1-1-37 0,-3 2-29 0,-1-5-46 0,0 3-39 15,-4 0-46-15,-2-1-46 0,-1 0-56 0,-2-3-40 16,0 4-35-16</inkml:trace>
  <inkml:trace contextRef="#ctx0" brushRef="#br0" timeOffset="31778.6713">26785 11200 2717 0,'-3'-12'10'16,"-2"0"14"-16,-1 4 21 0,1-4 29 0,-4 4 12 0,1 2 5 16,0-2 8-16,-2 3 4 0,1 2 6 0,1-1 4 15,2 0-11-15,1 3-28 0,-1-1-8 0,3 2-11 16,1 0-12-16,1 2-5 0,2-2-18 0,-1 1-19 0,0 3-10 16,2 1-4-16,-1 2-3 0,4 1 1 0,-2 1 12 15,0 4-3-15,2 2 9 0,3-1 2 0,-2 3 3 16,5 2 8-16,-1 0 1 0,1 1 8 0,3 1-4 0,0 2 3 15,2 0-5-15,0 1-4 0,3 1-2 0,0-1-3 16,0 1-4-16,1 0 4 0,-1 0-5 0,0-3-2 0,0 2 1 16,-3-3 2-16,1 0 2 0,-2-3 2 0,-4 1 0 15,-2-4-7-15,-1-3-3 0,-2 0 10 0,-3-1 5 16,1-2-1-16,-4-1 8 0,0-3-7 0,-2 1 8 16,0 0-3-16,-1-1 6 0,-1 1-11 0,-3-4-4 0,1 3-9 15,-2-1-20-15,-4 0-20 0,0-1-46 0,-2-2-37 16,0-1-37-16,-2 0-39 0,-1-3-45 0,-4 0-40 15,4-1-33-15,-2-3-32 0,0 1-3 0,1-4-10 0</inkml:trace>
  <inkml:trace contextRef="#ctx0" brushRef="#br0" timeOffset="32226.9314">26747 11110 1668 0,'8'-18'23'0,"0"2"37"0,0 4 31 15,0-2 37-15,0 3 30 0,0 1 15 0,0-1 29 16,-2 3 21-16,-1-1-11 0,2 1-25 0,0 1-19 15,-1 0-35-15,1 0-24 0,1-1-19 0,1-1-22 0,-1 2-25 16,2 1-15-16,0-1-7 0,-2 0-13 0,5-2-5 16,1 2-3-16,1 2 2 0,0 0 0 0,4 0 2 15,0 1 1-15,5 1-6 0,-1 2 4 0,-2 2 2 0,5 1 0 16,-3 2-2-16,2 1-14 0,-1 3-15 0,-2 1 4 16,0 2-9-16,0 2-5 0,-2 0 1 0,0 4 0 15,-3 0 0-15,-1 0 4 0,-2 0 17 0,-1 3-2 0,-5-2 8 16,1 1 2-16,-4-1 3 0,0-1 0 0,-3 1 3 15,-1-1 6-15,1-2-8 0,-2 0 7 0,1 2 0 16,-1-4-2-16,0 2-3 0,-1-3 0 0,1-1 3 16,1 1-4-16,-1-1 9 0,2-2-7 0,1 0 1 0,0-2 2 15,3 1 1-15,1-1-5 0,-1 0 0 0,2-2 2 16,3 2-5-16,0-2 4 0,0 1-2 0,3-1 7 16,1-4-8-16,0 2 4 0,3-1-5 0,1-2 0 0,1 0-2 15,-2 0 2-15,1-2 4 0,-2-1-7 0,1-1 4 16,-1 0 4-16,-3 0 11 0,2-1 6 0,-5 1 4 15,0-4 0-15,0 2 1 0,-3-1 4 0,-2-2 9 0,-1 2-9 16,-1-1-4-16,-3-1-8 0,-1 0-8 0,0 0 2 16,-3-2-4-16,0 3-10 0,-4-1-8 0,2 1 0 0,-3-1-28 15,-2 1-6-15,0 0-9 0,-5 3-34 0,3-3-21 16,-4 3-31-16,1-2-33 0,-3 1-41 0,2-2-16 16,-4 2-48-16,5 0-42 0,-2-2-33 0</inkml:trace>
  <inkml:trace contextRef="#ctx0" brushRef="#br0" timeOffset="32757.4191">27334 10767 1777 0,'-16'-18'8'0,"0"-1"7"15,-3-1 22-15,0-1 28 0,-4-3 13 0,3 2 15 16,-5 2 13-16,3-2 17 0,0 1 3 0,-2 0 6 0,2 1-7 16,-1 0-25-16,1 3 3 0,-1 1-14 0,1 3-14 15,-2 0-18-15,5 4-10 0,-3 2-9 0,3 5-16 16,-2 3 4-16,-1 2-12 0,2 3 9 0,-5 6 12 0,2 3 14 15,-5 4 7-15,-4 5 4 0,-2 8 17 0,-4 4 7 16,-2 8 7-16,-1 4-12 0,-3 7-3 0,-1 4-10 16,0 5-9-16,2 4-5 0,2 5-11 0,3 2-17 0,5 3-6 15,3 2 5-15,6-1-9 0,7 1-3 0,4-2 4 16,7-3-5-16,4-3-2 0,6-6 1 0,5-3 7 0,5-5 10 16,6-3 0-16,3-7 4 0,5-2-1 0,6-1 1 15,5-5 4-15,2-3 1 0,6-1-11 0,4-2-17 16,4-2 6-16,2-3 9 0,8-3 14 0,-2-6 4 15,7-1 11-15,1-4 10 0,2-6 1 0,2-1 9 16,2-7-9-16,1 2-10 0,2-3-22 0,0 0 3 16,2-3-24-16,-4 3-12 0,1-4 1 0,-5 1 2 0,0-2 5 15,-4 1-14-15,-2-5-1 0,0 0-22 0,-7-7-11 16,-1-1-11-16,-5-3-20 0,-3-3-29 0,-4-9-29 16,-3-2-7-16,-7-7-14 0,-2-4-4 0,-6-5-2 15,-3-6-1-15,-5-9-3 0,0-5 18 0,-4-7 24 16,-3-6 5-16,-3-4 24 0,-5-3 16 0,-2 0 21 15,-3-3 19-15,-4 3 23 0,-7-1 11 0,-4 7 14 0,-6 3 33 16,-5 5 13-16,-4 5 1 0,-10 5-2 0,-5 8-7 16,-7 7-5-16,-6 5-11 0,-4 10-14 0,-7 5-27 15,-2 4-20-15,-5 4 3 0,-2 2-3 0,-3 6 2 0,-6 3 5 16,-1 3 1-16,-2 4 1 0,-2 5 3 0,-2 0-1 16,2 4-17-16,2 3-21 0,4-1-22 0,6 3-31 0,6 1-39 15,5 0-26-15,7-1-38 0,3 6-26 0,5-2-19 16,3 4-21-16,5-2-34 0</inkml:trace>
  <inkml:trace contextRef="#ctx0" brushRef="#br0" timeOffset="43339.7673">26346 11500 2495 0,'-13'1'-2'16,"2"-1"4"-16,2-1 2 0,0-2 2 0,0 2 3 0,0 1-1 15,1 0 4-15,-1 0 1 0,2 0 5 0,-1 1 0 16,3-1 9-16,-2 3 2 0,2-3-1 0,0 1 0 0,0-1-2 15,0 1-2-15,4 2-1 0,-4-1-2 16,-1 0-2-16,3-1 4 0,-2 3 11 0,-3-1 11 0,2-2 10 16,-3 2 14-16,0-2 4 0,1 3 13 0,0-4-2 15,-2 0 7-15,0 3 0 0,0-3-10 0,-2 1 9 16,1-2-12-16,-2 1 2 0,2 0-1 0,-3-3-3 16,1 3-7-16,-3-4-1 0,4 2 2 0,-3-1-14 0,2 0 12 15,1-2-9-15,-3 0-9 0,3 1 0 0,0-3-11 16,-1 3-7-16,2-2-1 0,-1-2-11 0,0 1-12 0,1-2 13 15,-3 1-11-15,3-4-5 0,-3 3 4 0,1-3 1 16,2-1-3-16,-1 1 3 0,-1-1-5 0,0 0-5 16,2-2 2-16,1 1-2 0,1-1 10 0,0-2-3 0,-1 3 0 15,1-1 5-15,1 1 7 0,-2-2-7 0,0 0 4 16,1-1 6-16,-2 3-6 0,3-1-1 0,-3-2 6 0,3-1-9 16,-1-3-3-16,0 2 3 0,1-3-2 15,-1-2-4-15,1 0-6 0,1-2 1 0,-1 1-1 0,1-4 9 16,-1 3-8-16,1-2 5 0,0 1-1 0,1-1-5 15,1 3 7-15,0 3-5 0,1-3-4 0,1 4-7 16,0 0 11-16,-1 1-9 0,3 0 0 0,1-1 11 0,0 0-11 16,0 2 0-16,1-3 5 0,-1 2 6 0,2-1-8 15,0-1 6-15,-1 3 1 0,3-3-8 0,-3 1 7 16,2-1-1-16,0 2-4 0,0 1 1 0,0 0-3 0,-1-1 2 16,1 6-6-16,0-1 4 0,-3 3-1 0,4 2 5 15,-3-2-3-15,1 0-6 0,0 3 11 0,2-2-4 16,-3 0 6-16,3 1-5 0,-3-2-1 0,2 2-4 0,-1 0 2 15,3 1 7-15,-2-1-6 0,0 1-6 0,1-1 0 16,1 0 6-16,-1 2-1 0,-1-3 3 0,0 1-3 16,2 1-2-16,-2 1-1 0,0-4 6 0,2 2-2 15,-1 2 1-15,1-1-4 0,-1 0 0 0,0-1 9 0,0 3-4 16,0 0 4-16,1 0 1 0,-1-1-1 0,-2 3-2 16,3-2 7-16,-2 2 0 0,2-2-9 0,-3 2 4 15,2-2-4-15,-2 2 0 0,3 0 2 0,-3-2-3 0,3 0 1 16,0 1-1-16,-2-1-1 0,1 1 4 0,0 0 0 15,0-1 2-15,2 4-4 0,-5-3 9 0,2 3-5 16,-1-2-2-16,1 3-3 0,-1 1-11 0,-1-3-17 0,1 3-15 16,-2-1-10-16,3 0-18 0,-3 2-30 0,0 0-23 15,0 0-22-15,0 0-19 0,0 0-26 0,0 0-54 16,3 0-47-16,-1 0-42 0,-2-3-53 0,3 3-62 16</inkml:trace>
  <inkml:trace contextRef="#ctx0" brushRef="#br0" timeOffset="43803.436">25600 9664 2646 0,'-6'-4'-2'0,"-1"0"4"0,-1 1 17 15,1-3 9-15,0 1 9 0,1 2 9 0,-1 3 5 0,2 0-5 16,1 0-1-16,4 0-2 0,-1 0-18 0,1 0-13 16,1 0-9-16,-1 0-9 0,4 0-7 0,0 0 5 0,-3 3 4 15,4-1-4-15,1 2 7 0,1-3 2 0,5 4 1 16,0 0 1-16,3-3 6 0,3 2-5 0,2 1 2 16,2-3 2-16,2-1-8 0,1 3 6 0,1-3-6 15,0 1-2-15,1 0-4 0,0-2 6 0,-2 1-4 0,1-1-4 16,-1 2 4-16,0-2-8 0,-1 3 1 0,-2-3 5 0,-3 1 2 15,0 0-4-15,0-1 2 0,-6 0 5 0,-2 3-4 16,0-3 2-16,-5 0 12 0,-1 1-9 0,-2-1 3 16,0 0 2-16,-1 0-4 0,-2 0-2 0,0 0 1 15,2 3 0-15,-2-3-12 0,-2 0 10 0,2 3 1 0,-2 1-4 16,1 3 2-16,-1 1 3 0,-3 4-3 0,2-3 5 16,0 8 4-16,0-2-6 0,-2 2 3 0,-1 0 0 15,1 0-5-15,0 0 8 0,2 0-1 0,0 0-2 0,-2 1 4 16,2-3-2-16,0 2-2 0,0 0-6 0,1 0 9 15,-1 0-11-15,1 1-1 0,1-1-13 0,-1-3-24 16,-1 2-13-16,3 0-34 0,-2 0-26 0,2-2-44 0,-1 1-55 16,-1-2-62-16,1 0-64 0</inkml:trace>
  <inkml:trace contextRef="#ctx0" brushRef="#br0" timeOffset="56187.6662">24393 7696 1369 0,'-5'-5'1'0,"5"4"10"0,-2-4 15 16,2 2 24-16,0 0 6 0,0 1 13 0,-2-1 12 16,2 3 18-16,0 0 15 0,0 0 5 0,0 0-2 0,0 0-16 15,2 0-12-15,-2 3-14 0,0-1-11 0,2-2-22 16,-2 0-14-16,0 0-18 0,0 2-14 0,0-2-9 0,0 1-2 16,-2 2 6-16,2 1-1 0,0-2 2 15,-2 5-1-15,2 1 3 0,0-3-1 0,0 4 0 0,-1 2 8 16,-1-2-4-16,1 0 2 0,-1 0 1 0,0-2-4 0,2 1 2 15,0-3 4-15,0-1-2 0,4 0 3 0,-3-1 11 16,1-2 19-16,1 2 25 0,0-1 20 0,3-2 18 16,1 0 19-16,1 3 12 0,1-3 10 0,5-1-8 0,2-1-21 15,5-3-14-15,1 1-12 0,3-4-14 0,3-1-16 16,1 0-2-16,1-4-11 0,1 1-1 0,1-3 2 16,0 1-5-16,-1-3 1 0,2-2-9 0,-1 0-1 0,0-1-8 15,-1-1-4-15,-1-2-2 0,0 1-11 0,-1 3 2 16,-2-3-12-16,-1 1 2 0,-3 4-4 0,-1-1 9 15,0 2-4-15,-3 1-6 0,-2 1 9 0,-2 2 0 16,-1 0-7-16,-1 4-14 0,-1-1-17 0,-4 4-34 0,0-1-38 16,-3 3-33-16,-1 0-53 0,-1 0-63 0,-1 3-62 15,0-2-81-15</inkml:trace>
  <inkml:trace contextRef="#ctx0" brushRef="#br0" timeOffset="66318.8363">1504 11343 1296 0,'-6'-6'11'0,"1"-1"18"0,1-2 25 0,2 1 18 16,-3-1 11-16,2 1 13 0,0 1 18 0,1 1 12 15,-2-1 8-15,2 0 0 0,2 2-14 0,-3 1-3 0,3-2 1 16,0 2-1-16,-3 0-11 0,3 0-3 0,0 0-20 16,0 1-6-16,0 1-5 0,0-1-14 0,1 2-11 15,1-2-15-15,-2 3-9 0,2 0-9 0,-1 0-2 16,-1 0-15-16,2 3-5 0,-2-2-1 0,0 3-5 0,0 0 5 15,4 1 4-15,-1 2-1 0,-1 3 3 0,1 2 5 0,2 5 1 16,0 3 0-16,1 0 4 0,2-2 4 0,0 6 2 16,-2-3-9-16,1-3 4 0,2-2 0 0,-1-3 1 15,-2-2-1-15,2-5 2 0,1 1 1 0,-1-5 11 16,2 0 26-16,1-5 4 0,2-2 1 0,4-3 4 0,2-7 1 16,3-3-2-16,6-4-8 0,4-5-20 0,3-3-14 15,3-4-10-15,1 0-9 0,-1-3-8 0,0 0 0 0,-1 0 0 16,-2-1 7-16,-1 0 6 0,-2 0 0 0,-4-2 0 15,-2 3 6-15,1-1 7 0,-2 3 3 0,-3-1-6 16,-3 7-10-16,0 2 0 0,-5 4-13 0,0 3-15 0,-4 6-35 16,-1 2-42-16,-4 6-59 0,0 0-61 0,-2 4-42 15,0-1-61-15,0 6-61 0</inkml:trace>
  <inkml:trace contextRef="#ctx0" brushRef="#br0" timeOffset="68007.2477">5905 10834 2623 0,'-6'1'0'0,"1"-1"14"16,2 2 19-16,-1-5 16 0,1 2 15 0,2 1 6 0,-1 0 8 16,0 0 5-16,2 0 2 0,0 0 0 0,2 0-5 15,0 0-15-15,1-1-17 0,-2-1-5 0,3-1-7 16,2 0-8-16,3-3 1 0,4-2-19 0,4 0-7 0,6-5-6 16,7-1 6-16,6-3-6 0,7-1-4 0,3-4-5 15,6 4-33-15,1-3-36 0,3 0-50 0,2 2-50 16,-2-1-70-16,-1 2-68 0,2 2-105 0</inkml:trace>
  <inkml:trace contextRef="#ctx0" brushRef="#br0" timeOffset="68651.9774">8285 10928 3100 0,'-3'-2'16'0,"1"0"24"15,1-4 18-15,4 0 4 0,-6 3 4 0,3-4-2 0,0 2 0 16,0 1-2-16,3-4-14 0,0 2-21 0,0-5-21 16,6 1-3-16,1-1-1 0,3-3 2 0,6-1 4 15,2-1-6-15,9-2 3 0,3-2-7 0,11 3-8 0,2-3-13 16,8 2-36-16,3-2-53 0,4 3-62 0,1 0-53 15,0 1-66-15,-4 3-72 0</inkml:trace>
  <inkml:trace contextRef="#ctx0" brushRef="#br0" timeOffset="69578.1726">5302 11969 3052 0,'-4'0'9'0,"1"1"6"0,-2 0 20 0,5-8 9 0,24 7 7 16,-26 0 8-16,0 0-7 0,2 0 6 16,2 0 0-16,-2 0-1 0,0 0-6 0,2 0 3 0,-26 0-2 15,24 0-9-15,0 0 5 0,0 0-5 0,0 0-16 16,0 0-7-16,44-9-34 15,-26 6 11-15,7-2-10 0,3-1 13 0,6-2 0 16,8 1-2-16,1-1 4 0,9-2-2 0,2 0 8 16,6 1-3-16,8-3 8 0,1 3-10 0,4 1-16 15,6-2-30-15,0 1-46 0,-1 1-52 0,2 1-59 0,-2 3-68 16,1 0-113-16</inkml:trace>
  <inkml:trace contextRef="#ctx0" brushRef="#br0" timeOffset="70231.955">7408 11810 1842 0,'0'-1'11'0,"-2"1"4"0,4-2 8 0,0 2 12 15,-2-2 4-15,1 4-2 0,1-1 13 0,-2 0 6 0,0 0-11 16,0-1 4-16,2 2 6 0,-2-2 0 0,0 0 6 16,0 0 10-16,0 0-16 0,0 2 9 0,1-2 13 15,1 0-7-15,-1 0 3 0,5 3-2 0,1-3 13 0,2 1-2 16,7-1 16-16,2 0-9 0,4 0-11 0,6 0 4 15,4-4-18-15,6 2-5 0,4-2-21 0,3-2-7 16,5 1-10-16,1 0-8 0,6-2-2 0,-4 2-5 0,3 0-3 16,-1-2 3-16,2 3-4 0,-3-2-1 0,-2 2-1 15,-3 1 5-15,-3-1-5 0,1 2 2 0,-6-1-15 16,-1 3-29-16,-3 0-36 0,-3 1-30 0,-6 0-45 0,-4 0-31 16,0 1-41-16,-6 1-50 0,-1-2-40 0,-3 2-49 15</inkml:trace>
  <inkml:trace contextRef="#ctx0" brushRef="#br0" timeOffset="72886.971">13131 12046 2007 0,'-9'5'2'0,"0"-2"14"15,2-2 3-15,6-1 11 0,-4-1 9 0,-1 1 2 16,3 0-1-16,-1 0 5 0,4 0 0 0,-1 0-9 15,4 1 4-15,0-1-2 0,0 0 9 0,2 0 21 16,0 0 22-16,4 0 10 0,2-1 12 0,5-2 6 0,3 2 2 16,3-3-4-16,7-3-16 0,6 3-17 0,4-3-20 0,5-2-13 15,5 0-14-15,4 0-8 0,3 1-6 0,8-4-12 16,2 4 4-16,0-1-11 0,4 4 4 0,-4-1-1 16,1 0-4-16,-6 6 4 0,-2-4-8 0,-4 4 6 15,-4 0-19-15,-5 1-16 0,-6 2-45 0,-6-3-37 0,-1 3-46 16,-5-3-65-16,-3 1-65 0,-4 0-77 0</inkml:trace>
  <inkml:trace contextRef="#ctx0" brushRef="#br0" timeOffset="77234.7328">2204 13472 2041 0,'2'-1'16'0,"-2"1"15"0,0-1 13 0,2-2 6 0,-1 3 8 16,-2-1 3-16,2 2 5 0,-1-2 22 0,0 1-2 16,0 0-4-16,-1 0 5 0,1 1 9 0,0-1 1 15,1 2 2-15,-2-2 2 0,2 2-24 0,-1-1-10 0,0 1-13 16,2-2-20-16,-2 0-11 0,3 2-6 0,2-2 6 15,0 0-7-15,1 1 4 0,6-2 0 0,3 2 5 0,4-1 16 16,6 0 2-16,5 0-4 0,5 2-9 0,6 0 2 16,8 0-3-16,1 1-7 0,6 0-5 0,4-1-10 15,2 1-6-15,-1 1-5 0,1-2-3 0,1 2 6 16,-3-3-1-16,-3 2 5 0,0 1 10 0,-5-1-11 0,0-1-28 16,-1-1-29-16,-2 3-63 0,-2-4-75 0,-3 0-89 0,-2 0-108 15</inkml:trace>
  <inkml:trace contextRef="#ctx0" brushRef="#br0" timeOffset="82800.4469">27089 13382 834 0,'-2'-3'17'0,"-1"-1"24"0,3 1 22 15,-3-1 16-15,1-1 16 0,-1 4 25 0,1-3 14 16,-1 1 15-16,3-1-2 0,-3 2-2 0,3-3-6 16,-2 0-4-16,1 0 1 0,1 0-23 0,0 2 9 15,-2-1-6-15,2 1-1 0,-2 0-12 0,0 2 5 16,2-2-10-16,0 3-2 0,0 3 6 0,-2-3-12 0,2 1 8 16,0-1-11-16,0 0 9 0,0 0-20 15,0 1 7-15,0-1-10 0,0 0-7 0,0 0-1 0,2 0-15 16,-2-1 2-16,0 2-18 0,0-2 12 0,0 1-13 15,-2-1 0-15,2 1 5 0,0 1-11 0,0-1-6 16,-1 0-2-16,-1 0-6 0,2 0-35 16,0 0-4-16,0 0 1 15,0 0 1-15,19 47 31 32,-9-23-5-32,-6-12-2 0,1-4 0 0,-1-1 5 15,1 0-10-15,-2-2 7 0,1-1-4 0,-4-4 22 16,0 0 1-1,0 0 3-15,0 0-16 0,0 0 17 16,0 0-7 0,0 0-6-16,0 0 7 15,0 0 4 1,0 0-23-16,0 0-17 0,0 0-13 0,0 0-1 16,0 0-7-16,0 0-12 0,0 0-5 0,0 0-7 0,0 0 4 15,0 0-2-15,0 0 0 0,0 0 2 16,0 0-2-16,-4-22 5 0,4 18 6 0,0 0-1 0,-1-1 4 15,1 0 17-15,0 2 2 0,-2-2 5 0,2 2 11 16,0 3-6 0,0 0-11-16,0 0 9 15,0 0-10-15,0 0 1 0,-3-21-3 0,3 21-3 16,0 0-7-16,0 0-2 0,0 0 5 0,0 0 7 16,0 0 5-16,3-43 2 0,-3 40 4 0,0 3-3 15,0 0 25 1,0 0-31-1,0 0-21 1,0-12 1-16,0 12-25 0,0 0-40 0,0 0-64 16,0 0-78-16,0 0-65 0</inkml:trace>
  <inkml:trace contextRef="#ctx0" brushRef="#br0" timeOffset="84262.0258">27092 13249 1027 0,'-3'-2'29'0,"3"0"22"15,0-1 14-15,-2 3 33 0,2-1 20 0,-1-1 13 0,-1 0 14 16,2 2 20-16,0-3-14 0,-1 3-7 0,2-2-2 16,1 2-21-16,-4-2-13 0,2 1 0 0,0 0-10 15,-1 1-19-15,1 0-4 0,1 0-1 0,-1 1-15 0,0 0-4 16,0-1-2-16,0 2-6 0,3 0 3 0,-3-2 5 16,0 0-16-16,0 0-7 0,0 3 2 0,0-3-9 0,0 0-3 15,0 0-7-15,0 2-9 0,0 0-1 0,0-1-2 16,0 3-6-16,0 1 3 0,2 0 8 0,0 5-2 15,-1 0 0-15,3 4 13 0,1 1 3 0,-2 4 8 0,2 1 5 16,0 2-4-16,0 2 1 0,1 0-5 16,-1-1 1-16,0-1-10 0,-1 1-7 0,1-1 0 0,0-1-3 15,2-2-2-15,-2-1 1 0,-1-2 2 0,2-1-1 16,-1 1 3-16,0-3-4 0,1-1 1 0,-5 0 0 16,2-5 0-16,1 2-5 0,-3-3 2 0,2-2 1 15,-1-1-17-15,-2-1-19 0,2-2-34 0,-2 0-42 16,0 0-50-16,0-2-71 0,0 0-88 0,-2 1-101 0</inkml:trace>
  <inkml:trace contextRef="#ctx0" brushRef="#br0" timeOffset="84902.6077">27441 13372 1285 0,'0'1'29'0,"0"-1"22"0,2-1 33 0,-1 1 26 16,-1 0 28-16,0 0 25 0,-1 0 31 0,1 0 14 15,-2 0-10-15,2 0-3 0,0 0-14 0,0 0-15 0,-1 1-17 16,1-1-18-16,0 2-28 0,0-2-12 15,0 0-13-15,0 0-17 0,0 0-18 0,-2 2-12 0,4-2-18 16,-2 0-5-16,0 1-2 0,0 0-7 0,0-1-6 0,1 0-1 16,-1 4 4-16,0-3-6 0,0 5 12 15,-1 0-7-15,1 2-2 0,-2 2 7 0,2 1 0 0,-2 2-6 16,2 1 1-16,2 0 5 0,-2 2-5 0,2-2 4 16,-1-2 2-16,4 2-1 0,0-2 0 0,2-2 5 15,0 0 1-15,-1-2-12 0,2-1 6 0,-3-1-1 0,4-2-3 16,-1 0 4-16,-1-1 2 0,-1-1 0 0,-3 0-6 15,5-1 14-15,-3-2-5 0,1-1 0 0,1 1 1 16,0-1-6-16,1-3 10 0,-1 1-7 0,1-1-3 16,1 0 3-16,-3-2-5 0,2-1 1 0,0-1-6 0,-2 1 9 15,-1-1-21-15,1-1 5 0,-2-1-5 0,0-2-7 16,-2 1 7-16,0-1-3 0,-2 1-1 0,0-2-12 16,-2 2 4-16,0-2 1 0,1 2 3 0,-4 0-2 0,3 0-4 15,-1 1-5-15,-2-1-4 0,2 3-13 0,-1 1-8 16,2-1-27-16,-3 2-22 0,4 1-39 0,-1-1-35 15,-1 2-38-15,0-2-46 0,0 2-29 0,-1 0-50 16</inkml:trace>
  <inkml:trace contextRef="#ctx0" brushRef="#br0" timeOffset="85677.8404">27860 13250 1908 0,'3'1'18'0,"0"-2"19"0,-1-2 21 0,-2 3 17 0,0-1 7 16,0 1 14-16,0-1 13 0,0 1 11 0,0 0-13 15,-2 0-12-15,2 0-19 0,0 0-14 0,-1 0-5 16,-1 0-19-16,2 0-11 0,2 1-13 0,-1-1-1 16,-1 0-5-16,0 1-5 0,2-1-5 0,-2 0 2 0,0 0 3 15,0 0-3-15,0 0 3 0,0 0-6 0,0 0 0 16,0-1 3-16,0 1-16 31,0 0 32-15,0 0 7-1,0 0-1-15,0 0-3 16,0 0-3-16,0 0 1 0,0 0-2 16,0 0 2-16,0 0-23 15,0 0 7 16,0 0 19 1,0 0-19-32,0 0 16 0,0 0 5 15,0 0 9-15,0 0 1 0,0 0 7 0,0 0 6 16,0 0 5-16,0 0-2 0,0 0-8 0,0 0-10 16,0 0-4-16,0 0-8 0,0 0-1 0,0 0-16 0,0 0-7 31,0 0-16-16,0 0 5-15,0 0 1 16,0 0 9-16,5 29-4 16,-4-21 10-16,-2 4 1 0,2 1 1 0,-1 0-1 15,0 2-1-15,2-2-1 0,0 0 4 0,-1 2-1 0,1-2-2 16,1 1-1-16,0-4 5 0,40 53-16 31,-37-61 22-31,3 0-12 16,-1-1-2-16,2-2 2 0,2 1 5 0,1-2-7 0,0 0 0 15,1-1 5-15,0-2-4 0,2 0 2 0,-3-2 7 16,1 0-5-16,-3 0 1 0,1 0 4 0,0-1-10 16,-4-2 16-16,0 1 0 0,-1 1 8 0,-2-2 0 15,-2-1 14-15,-1 3 5 0,-1-4 7 0,-1 2 13 16,-1-1-6-16,-1 1-4 0,-3 0 1 0,-1 0-4 0,-3-1-9 16,2 1-2-16,-1 1-18 0,-2 1-1 0,0 0-9 15,-3-1-2-15,1 2-4 0,2 2-2 0,-1 0-3 16,-3 1-8-16,4 0-6 0,-4 0-6 0,3 4-7 15,0-2-10-15,0 2-22 0,-2-1-21 0,1 2-36 16,2 1-28-16,-1-2-26 0,2 3-50 0,-1-1-38 0,2 2-48 16,3-1-57-16,-2 2-36 0</inkml:trace>
  <inkml:trace contextRef="#ctx0" brushRef="#br0" timeOffset="86717.8695">28358 13317 1668 0,'0'-1'21'0,"0"0"18"0,0-2 10 0,0 0 30 16,0 1 19-16,0 0 17 0,2 1 13 0,-2-1 13 15,1 2-8-15,-1-2-9 0,-1 2-2 0,1 0-22 16,0 0-14-16,0 0-11 0,0 0-4 0,-2 3-14 0,2-2-7 16,2-1-4-16,-1 1-3 0,-1 1-4 0,0-2-7 15,0 2-9-15,0-2-3 0,2 0-3 0,-2 0-7 16,-2 0-1-16,4 0-6 0,-2 3 0 0,2-3-1 16,-1 0 2-16,5 3 1 0,-3-3-2 0,2 2-1 0,3 0-2 15,-1-1 0-15,3 0-3 0,0 2 6 0,4-1-2 16,-3 1-9-16,2-3 7 0,3 3 1 0,-2-1-3 15,5 0 0-15,-3 1 0 0,3-1-1 0,-1 0 6 0,0 1-3 16,2-3 1-16,-1 3 1 0,1-1 4 0,0 0 1 16,-4-2 2-16,4 0-7 0,-4 2-8 0,0-4-14 15,-2 2-26-15,-1 0-20 0,-3-2-37 0,-1 0-37 16,-1-1-44-16,-2 1-42 0,-1-1-48 0,1 0-37 0,-3-1-33 16</inkml:trace>
  <inkml:trace contextRef="#ctx0" brushRef="#br0" timeOffset="87336.292">28747 13143 517 0,'1'0'1'0,"1"0"10"16,-2 0 12-16,3 0 8 0,-4 0 14 0,-1 0 5 0,2 0 5 15,2 0 4-15,-1 0 1 0,-2 0-1 0,2 0-15 16,-1 2 1-16,0-2-10 0,2-2 3 0,-2 4 4 16,0-2 2-16,0 0 7 0,0-2-4 0,0 4 5 15,0-2-9-15,0 0 1 0,0 0-4 0,0 0-8 0,2-2-1 16,-2 2-5-16,1 0 4 0,-1 0 6 0,2 0 6 15,-2-1 1-15,0 1 0 0,-2 0-2 0,2 0-8 16,0 0-4-16,-3 0-3 0,3 0-11 0,0 0 2 0,0 1-2 16,2-1-4-16,-2-1 10 0,1 1 11 0,-1 0-6 15,0 0 7-15,0 0 14 0,0 0-3 0,0-1 4 16,0 1 7-16,0 0-1 0,0 0 2 0,0 0 15 0,0 0-10 16,0 0-1-16,0 0 3 0,0 0-5 0,0 0-10 15,0 0-4-15,0 0-7 0,0 0-15 0,0 0-1 16,0 0-17-1,9 12 2 1,-9-12 11 0,0 0-1-16,73 35-10 15,-59-32 3-15,-1 2-6 0,0-1-5 0,1-1 5 16,-3 2 2-16,3-2-1 0,-1-1-2 0,-2 2-5 0,1 0 0 16,1 0 7-16,-2-1-2 0,-3 2 2 0,3-1-8 15,-2 1 1-15,-1 0 3 0,1-1 7 0,-3 2-8 16,1-2 2-16,0 1-10 0,-4 0 8 0,-3-5 23 31,0 0-4-31,-14 61-13 16,14-61-34-1,0 0-15-15,0 0-36 0,0 0-44 16,0 0-63-16,-86 72-91 0,77-69-87 0</inkml:trace>
  <inkml:trace contextRef="#ctx0" brushRef="#br0" timeOffset="87855.2576">29741 13218 1842 0,'5'-5'8'16,"-2"0"15"-16,2 0 9 0,0-2 25 0,-4 4 22 0,1 1 11 15,2-1 15-15,-1 2 18 0,-3 0 3 16,0-1-2-16,0 2-6 0,2 0-8 0,-4 0-16 0,2 3-7 16,-1-3-14-16,-1 1-12 0,2 0-11 0,-1-1-13 15,-2 2-5-15,3 0-19 0,-2-1-10 0,2 1-8 0,2 1 2 16,-2 1-8-16,4 1 3 0,-4 3 7 0,3 1-2 15,1 3 14-15,-1 5 12 0,0 3 6 0,2 1-5 16,-2 0 5-16,2 2-6 0,2 3-6 0,-2-4 5 0,3 4-17 16,-1-6-4-16,2 2-2 0,-1-3 4 0,0-2-2 15,4 0-1-15,-2-3 6 0,1-2 1 0,0 0-1 0,0-1 0 16,2-4-6-16,-1 2-20 0,1-6-40 0,-2 1-38 16,2-4-54-16,-2 0-67 0,1-1-76 0,1-2-82 15</inkml:trace>
  <inkml:trace contextRef="#ctx0" brushRef="#br0" timeOffset="88194.7864">30177 13336 2576 0,'2'-4'28'0,"-2"-2"22"16,-2 2 23-16,6-1 19 0,-4 3 13 0,0-1 15 0,-2 0 4 16,2 6 4-16,-2-3-29 0,2 0-23 0,0 0-17 15,0 0-20-15,0 0-17 0,0 3-21 0,0-2-9 16,0 0-1-16,2 2-2 0,0 1 0 0,-1 1-8 0,1-1 4 15,1 2 1-15,3 1 11 0,0 2 6 0,1-2-4 16,1 1 2-16,4 0-1 0,-1-2 7 0,3 0-4 0,2 0 6 16,2-3-5-16,-2-1 0 0,2-2 3 0,0-1 1 15,1-3 3-15,-5 0-3 0,2-1 3 0,-3-2 14 16,-1 0 15-16,-2-1 11 0,-4-2 5 0,0 1 5 0,-3 1-1 16,-1-1 4-16,-2-3-6 0,0 2-17 0,-3-2-15 15,-1-3-15-15,-3 4-1 0,2-4-13 0,-4 3 2 16,-2-2-8-16,0 2 1 0,-1-1-3 0,0 3-2 0,-1-1-5 15,1 1-8-15,1 4-8 0,-1-1-7 0,2 2-17 16,0 1-12-16,0 1-19 0,3 1-19 0,-1 0-20 16,1 2-35-16,1 0-25 0,3 0-32 0,1 3-33 0,0-2-46 15,2 2-34-15,-4 0-31 0</inkml:trace>
  <inkml:trace contextRef="#ctx0" brushRef="#br0" timeOffset="88816.4591">30544 12925 2357 0,'0'-3'12'0,"2"3"7"0,1-4 12 16,-1 1 3-16,-2 1 5 0,0 2-2 0,0 0-3 16,0 3-5-16,0-1-11 0,0 1-4 0,0 3-11 0,1 1 9 15,2 6 10-15,-2 2 15 0,4 3 14 0,-1 5 13 16,2 3-2-16,-1 0 7 0,4 6 0 0,-3-1-12 15,2-2-14-15,0 0-9 0,2-1-13 0,-1-2-7 0,-1-2 3 16,0 0-16-16,3-2 7 0,-1-1-3 0,-1-3-4 16,2-2-4-16,-3 1-27 0,3-5-51 0,-3-1-64 15,3-2-66-15,-3-2-113 0</inkml:trace>
  <inkml:trace contextRef="#ctx0" brushRef="#br0" timeOffset="89159.259">30974 13334 2717 0,'2'-1'1'0,"-1"1"8"15,2-4 9-15,0 1 19 0,1 2 20 0,-3-2 17 0,2 3 1 16,-1-1 4-16,1-3 1 0,2 2-8 0,0-1-13 16,4 0-18-16,-1 1-22 0,2-1-16 0,2-1 0 15,2 1-6-15,2-2-7 0,2 1 10 0,0-1-1 16,3 2-2-16,0-1 12 0,2-1-6 0,1 3-5 0,3-3 7 16,-2 3 7-16,2-1-8 0,3 0 5 0,0 1 3 15,0-1-12-15,0 3 5 0,2-4 3 0,-5 2-2 0,1-1-3 16,-6 3 3-16,0-2 5 0,-7-1-9 0,-1 0-24 15,-5-1-28-15,-1-1-56 0,0 2-60 0,0-4-83 0,-2 0-107 16</inkml:trace>
  <inkml:trace contextRef="#ctx0" brushRef="#br0" timeOffset="89527.6324">31465 12905 3100 0,'-4'-1'-2'0,"-1"1"-1"0,5-3-1 16,2 1 5-16,-1 1 2 0,1 2 2 0,-2 0-1 16,2 0-1-16,0-1-1 0,2 0 2 0,-1 3 7 15,-2-3-10-15,4 1-1 0,0 2-1 0,5 0-1 0,0 1 2 16,5 3 8-16,4 0-5 0,1 3-5 0,4 0 2 15,3 0 3-15,0 2 0 0,3 0-3 0,-2 0 2 0,-1-2-7 16,0 2 2-16,0 0 3 0,-2 2 2 0,-4-2-11 16,-1 1-2-16,-1-1 7 0,-3 0-2 0,-3 0 1 15,1 0 1-15,-6-2-2 0,-2 2 0 0,0 0 7 0,-1-3-1 16,-3 4-1-16,-1-2 4 0,-1 0 0 0,-3 0 0 16,1 1-5-16,-1-1 7 0,-3-2-8 0,0 4 9 15,-2-4-2-15,1 3-7 0,-5-3 2 0,2 1-2 0,-1 0 0 16,-1 2-25-16,-1-3-11 0,-3-1-33 0,2 2-31 15,0 0-52-15,-2-1-53 0,0 1-60 0,2-3-69 16</inkml:trace>
  <inkml:trace contextRef="#ctx0" brushRef="#br0" timeOffset="90693.1448">32700 12876 1517 0,'0'0'13'15,"0"-2"28"-15,0-2 10 0,0 0 22 0,0 2 15 16,0 0 27-16,0-1 7 0,0 3 13 0,2-2-4 0,-2 0-19 15,1 1-8-15,1 0-14 0,-2 1-7 0,2 0-26 16,0 0-3-16,-2 0-8 0,2 0-3 0,-2 0-4 16,0 0-6-16,0 0 2 0,-2 1-14 0,4-1 2 0,-4 1-4 15,2-1-5-15,0 2-5 0,0-2-3 0,0 0 5 0,0 1-5 16,2-2 1-16,-4 1 4 0,2 1-2 0,0-2 4 16,0 1 10-16,0 0 4 0,0 0-3 0,0 0 6 15,0 0 10-15,0 1-2 0,0-2 7 0,-2 2 0 0,2-1-6 16,-2 0 3-16,2 0 2 0,0 1-13 0,0-2 2 15,0 1-7-15,0 0-7 0,0 0-2 0,0 0 7 16,0 0 3-16,0 0 0 0,0 0-6 16,0 0-2-1,0 0 2-15,0 0-21 0,6-13-21 32,-6 13 2-32,0 0-3 0,0 0 3 15,0 0 3-15,0 0-10 0,0 0 5 0,21-49 1 16,-20 44 2-16,3-2 12 0,-3 5 1 0,-1-3 2 0,3 0-6 15,-3 5 4 17,0 0-12-17,0 0-1-15,0 0-2 16,0 0-1-16,16 49 18 16,-8-17 16-1,-5-15-4-15,0 2-6 0,0 1 4 0,-1 0 4 16,1 1-2-16,-1 0 1 0,-1-4-1 0,4 4-4 0,-2-4-3 15,1 0-2-15,-1-5-8 0,1 1-21 0,1-2-13 16,-2-1-29-16,2-4-21 0,1-1-44 0,-4-1-26 0,3-1-40 16,1-2-32-16,-2 0-30 0,3-1-25 0,-1 0-17 15,1 0-3-15,0-1 22 0,1-3 9 0</inkml:trace>
  <inkml:trace contextRef="#ctx0" brushRef="#br0" timeOffset="91160.9818">32953 13029 616 0,'6'-7'27'0,"-1"-1"37"0,0-1 29 0,-2 1 22 0,2 2 14 16,-5 0 24-16,1 1 14 0,1 1 14 0,-2-1-23 0,3 5-23 15,-3-2-26-15,0 1-8 0,0 2-11 0,0-1-23 16,0 2-15-16,-3-2-14 0,3 0-4 0,3 0-12 0,-3 2-9 16,-3-1-21-16,6 1 8 0,-6 2-4 0,6-1 0 15,-3 1 1-15,0 2 0 0,3-2 1 0,-1 3 7 0,-1-2 8 16,4 3-11-16,-2-3 5 0,2 2 1 0,0-3-1 0,1 0 8 16,0-2-2-16,-1 2 5 0,3-3 1 0,0-1 6 15,1-1-7-15,-1-1 0 0,2-1 5 0,1-2-10 0,0-2 0 16,0 1-14-16,0-2 1 0,0-1-13 0,-1-1-6 0,-1 0-4 15,1-2-25-15,-4 3-7 0,-1-3-18 0,1-1-4 16,-1 1-11-16,-1-2-8 0,-2-1 1 0,3 2-10 0,-2-3 22 16,0 2 14-16,2-1 11 0,-2 1 18 0,2-1 4 0,-2 0 26 15,0 1 15-15,2 2 34 0,-2-1 12 0,0 4 15 16,-1-1 14-16,1 0 16 0,-2 5 6 0,1 0 0 0,-2 3-3 16,0-3-10-16,0 4-15 0,0-2-9 0,0 3-10 0,0 3-16 15,0-3-6-15,0 0-5 0,0 0-10 0,0 0-7 16,0 1 3-16,0-1-10 0,0 3-2 0,-2-1-11 0,2-1 0 15,0 3 1-15,0 2 2 0,0-1 3 0,0 3-7 0,0 2 11 16,2 0 21-16,-2 4 21 0,3-2 20 0,0 8 5 16,-1-3 1-16,3 3 7 0,-2 1 12 0,2 0 6 0,0 1-12 15,2 2-11-15,1 1-14 0,-1-1-6 0,1 1 5 16,-1-2-9-16,1 2-8 0,-3-1-17 0,0-3-3 0,1-1-3 16,-3-3-2-16,-2 0 1 0,-2-1-7 0,-2-3 0 0,0-3 6 15,-2 0-6-15,-1-1 1 0,-1-4-1 0,-3 2-6 16,0-2-4-16,-1-5-13 0,-3 0-17 0,-1 0-33 0,1-2-16 15,-2-3-46-15,-1-1-37 0,1-2-56 0,-1-3-49 0,2-1-67 16,0-2-47-16</inkml:trace>
  <inkml:trace contextRef="#ctx0" brushRef="#br0" timeOffset="91493.5312">33434 12818 905 0,'7'3'6'0,"-2"-1"13"0,1 1 14 16,-1 0 26-16,0 1 6 0,-2-1 5 0,3 2 7 0,-4 0 3 15,3-1 2-15,-2 5 7 0,2-4-11 0,-2 3-19 16,0-1-3-16,2 3-7 0,-1-1-7 0,1 1 0 16,0-2-3-16,0 1-16 0,1-1 5 0,2-1-1 0,-2 0 12 15,-1 0 10-15,3 0 8 0,0-2 2 0,3 0 5 0,-3-3 2 0,1 1 2 16,2-1 5-16,0-2 0 0,-1-2 5 0,-1 2-2 0,1-2 8 15,-2-1 6-15,1 3 2 0,-1-5-3 0,-2 1-14 16,-2-1-13-16,1-1-14 0,0 0-4 0,0-2-11 0,-3-1-16 16,1 1-7-16,-3-3-8 0,2 1 1 0,-2-2 2 15,0-1-7-15,0-2-4 0,0 3-3 0,-2-2-5 0,-1-1-15 16,1 1-10-16,-1 2-5 0,-1 0-24 0,-1 3-21 0,-2 0-24 16,1 2-26-16,-2 2-20 0,-3 1-19 0,0 4-20 0,0 0-37 15,-5 2-13-15,-1 0-28 0</inkml:trace>
  <inkml:trace contextRef="#ctx0" brushRef="#br0" timeOffset="92783.3064">33190 12746 1027 0,'0'0'25'0,"0"-3"18"0,0 3 20 16,0 0 20-16,0 0 27 0,0 0 19 0,0-2 29 0,0 2 17 15,0 0-16-15,0-2-9 0,0 2-6 0,0-2-13 16,0 1-16-16,0-1-17 0,0 2-18 0,0 0-14 0,0 0-9 16,-1 0-5-16,-1 0-15 0,2 2-10 0,0-1-9 0,-2 1-3 15,1-2-15-15,1 2-1 0,-2-2 1 0,1 2-3 16,-4 3 6-16,0-2 6 0,0 1 0 0,-2 4 1 0,-1 1 7 0,-2-1 2 16,1 2-2-16,-1 1 6 0,1 0-8 15,-2 1 2-15,4 0-2 0,1-1 5 0,-2 1-4 0,3 0-3 16,-1-2-1-16,1 0-4 0,4 0 1 0,-1 0-5 0,-1-3 3 15,3 3-4-15,0-1 0 0,0-2 4 0,0 3 1 0,0-3 0 16,0 1-2-16,2-1 4 0,-1 1 1 0,1 0-2 16,-1 0 4-16,1 1-5 0,1-3 6 0,-1 3 9 0,2-1 0 15,-2 1 0-15,1-1 1 0,0 1 2 0,0-1 2 0,2 1-2 16,-2 3-7-16,2-2-6 0,1-1 1 0,-3 1-3 16,2-1-2-16,0-1-1 0,-2 2-5 0,0-3-1 0,-1 2 3 15,1-2-5-15,-1 1 1 0,2-3 2 0,-2 4-1 0,-1-1-7 16,-1-1 4-16,2 1 7 0,-2-1 3 0,0 3 14 15,-2-1-3-15,2 1 3 0,-1-1-1 0,-1 1-2 0,-2 0 3 16,2 1-3-16,1-1-4 0,-1 0-12 0,-1-1 1 16,0 0-10-16,1-1 5 0,-1 0 8 0,1-3 3 0,-1 4-8 15,1-6 3-15,-1 2 6 0,-1 0-4 0,2 0 5 16,-1-1-1-16,1-1 0 0,-1 1-9 0,0-1 8 0,1 0-8 16,-1-1 2-16,-2 0 6 0,2 0-6 0,-3-2-2 0,3 0 2 15,0 0-5-15,-2 0-3 0,2 0-10 0,-2-2-19 0,0-1-25 16,-1-1-10-16,1 1-31 0,2-2-36 0,-2-1-32 15,-1-4-38-15,1 2-33 0,2-3-38 0,-3 0-38 0,3-3-30 16,-2-1-31-16</inkml:trace>
  <inkml:trace contextRef="#ctx0" brushRef="#br0" timeOffset="92974.9953">33209 12821 2007 0,'5'-3'14'0,"-2"-1"9"0,2-2 33 15,-1-1 12-15,-2 5 10 0,1-3 5 0,0 2 8 16,2-1 8-16,-3 1-11 0,1 1-10 0,0-2-36 0,0 1-12 16,1 0-11-16,1 1-9 0,2 0-8 0,-1 0-8 15,-1-1-3-15,4-1-6 0,-1 0-2 0,2 3-13 0,-2-2-20 16,3 1-21-16,-3-1-34 0,1 0-37 0,2 1-47 0,-3 2-31 16,0-2-53-16,0 1-37 0</inkml:trace>
  <inkml:trace contextRef="#ctx0" brushRef="#br0" timeOffset="93303.5636">33538 12826 1517 0,'0'3'5'0,"0"-3"7"0,0-3 12 0,0 3 2 0,0-1 0 15,1 2 7-15,-1-1 12 0,-3 4 16 0,3-1 20 0,-3 2 2 16,0 2 7-16,-3 1-1 0,3 3 8 0,-2 1-3 0,-2 3-8 16,2-1-16-16,2 1-27 0,-3 2-4 0,5-3-17 0,-1 3-3 15,2-2-6-15,0-1-8 0,2 1 3 0,1-3-3 16,1 1 9-16,3-4 6 0,-2 3 7 0,4-3 14 0,0-1 6 16,-1-1 8-16,0 0 3 0,5-4 8 0,-5 1 3 15,3-1-15-15,0-2-9 0,-3 0-1 0,3-3-13 0,-3 0-10 16,1-3-1-16,-1 2 0 0,0-3-15 0,0-2 5 15,-2 1 1-15,-3-3-14 0,1 1 2 0,0-3-22 0,0-1-32 0,-4-2-35 16,-2-1-27-16,-1-1-35 0,-2-2-55 0,-1-1-36 16,-3 1-63-16,-1 1-20 0</inkml:trace>
  <inkml:trace contextRef="#ctx0" brushRef="#br0" timeOffset="94187.0089">30478 14084 1963 0,'-8'5'1'16,"1"-3"17"-16,1-2 6 0,3 0 11 0,0 0 13 15,3 2 8-15,0 1 9 0,-2-3 8 0,2 2-1 0,0-2-2 16,2 2 7-16,-2-2-2 0,1 1 3 0,1 2 10 0,1-2 14 16,3 2 11-16,4-1 14 0,1 1 2 0,8 1-2 15,6-3 1-15,8 1-7 0,7-4-15 0,12 1-20 16,5-4-10-16,11 0-15 0,5-3-7 0,7 0-2 0,6-1-11 16,2-1 1-16,5 0 3 0,4 2 0 0,1-1-11 15,4-1 5-15,1-1-11 0,2 0-10 0,-1-2 9 16,0 0-10-16,0 1-4 0,-2 0 2 0,-4 2-5 0,-8 1-6 15,-5 2-9-15,-8 2-19 0,-5 0-22 0,-9 0-19 16,-8 2-36-16,-7 0-36 0,-6-1-36 0,-5-1-18 0,-4-2-39 16,-6 3-29-16,1-2-46 0,-4-1-38 0,-6-1-41 15,-4-1-33-15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2T15:45:29.3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4729 7535 2007 0,'0'0'18'0,"0"0"6"15,0 0 15-15,0 0 11 0,0 0 2 0,0 0 0 0,0 0 1 16,0 0-4-16,1-11-12 0,-1 11-11 0,0 0-9 16,0 0 5-16,0 0-4 15,0 0-15-15,0 0 13 0,0 0 0 16,0 0 0-16,0 0 0 0,0 0 14 16,0 0 6-16,0 0 8 0,0 0 7 0,0 0 6 15,0 0 3-15,0 0-1 0,59-17 6 0,-50 16-13 16,3-2-13-16,2 0-4 0,-1 1-8 0,2-1-2 0,1 0-5 15,0 1-3-15,0-2-12 0,3 3-1 0,-1-2 4 16,0 2 0-16,2-2-2 0,2 3-2 0,-2-4-2 16,0 4 3-16,2-2 4 0,-1 2-3 0,-1-1-4 15,1 0-1-15,-2 0 2 0,3-2-6 0,-2 3 9 0,-2-2-3 16,4 2-7-16,-3-3 1 0,0 3 1 0,3-3-3 16,-2 2-1-16,0-2 5 0,0 2-7 0,0 0 2 0,0-4 1 15,0 3-1-15,2-1 0 0,-3-2 7 0,2 3-4 16,-1-2 2-16,0 1-4 0,0-1-1 0,2 0 8 15,-3 2 4-15,2-1-3 0,-1 1-8 0,1 0 13 0,-1-1-8 16,2 1 6-16,-1-1-1 0,-2 2-2 0,3-2-5 16,1 1 7-16,-3 1 1 0,2-1-9 0,-2-1 9 15,-1 3-6-15,3-1 9 0,0 0-4 0,-2-2 1 16,2 3-3-16,-2 0-4 0,-1 0 7 0,3-4-6 0,-1 4 3 16,-2-3-8-16,1 3 2 0,1-2 3 0,-4-1 0 15,4 0 5-15,-2 2-5 0,-2-2-5 0,2 0 5 16,-1 1 0-16,-1-3-1 0,-1 4-2 0,0-2-3 0,-2 0-1 15,0 0-2-15,-1 1 6 0,1 0-2 0,-3-1 1 16,3 2 1-16,-4-2-5 0,1 0 9 0,0 2-1 16,-2 0 5-16,1-2-10 0,-1-1 1 0,1 4-2 15,-1-1 0-15,0-1 6 0,1 0-8 0,-3-1-1 0,2 2 0 16,0-1 13-16,1 0-1 0,-2 1-1 0,3-2-1 16,-3 3-1-16,3-3 3 0,-2 2 5 0,1 0-8 0,1-2-3 15,0 3 9-15,0 0-5 0,-1 0 4 0,4 0-3 16,-3-2 2-16,-1 2-8 0,3-2 10 0,-1 2 1 15,0-1-4-15,1 1 5 0,1-1-5 0,-3 1 2 16,2-1-8-16,3 0 9 0,-2 1-4 0,0-1-1 0,-1 0-1 16,1-1-3-16,2 2 5 0,-2 0-2 0,-1-1 7 15,1 0-8-15,-2 1 5 0,0-3-5 0,2 3-5 16,-3 0 9-16,0 0-3 0,0 0 3 0,-1 0-2 0,2-1 7 16,-4 1-6-16,2-2 1 0,0 1 1 0,0 0-7 15,0-1 2-15,-1 1-1 0,0 0-1 0,1-2-1 16,0 3 0-16,0-3 1 0,0 1 2 0,-3 2 2 0,2 0-1 15,-1 0 0-15,-2 0-1 0,1-2 1 0,0 1-5 16,1 1 4-16,-3-1 1 0,3 0 0 0,-3-1-2 16,2 2-4-16,0-2 8 0,-1 2-1 0,1 0-4 0,0-3 1 15,-2 3-4-15,-2 0-2 0,4 0 15 0,-3 0-6 16,0 0-5-16,-1 0-1 0,1-1 5 0,1 1 1 0,-3 0-2 16,1-2 6-16,2 4-13 0,-1-5 8 0,0 3-3 15,3 0-2-15,0 0 10 0,1 0-8 0,0 0 7 16,1 0-7-16,-1 0-2 0,0 0-5 0,2-2 8 0,0 2 4 15,0 0-10-15,-2 0 7 0,3 0-5 0,0 0 0 16,-1-1 3-16,2 1 6 0,1 0-3 0,1-1-3 16,-3 2 4-16,3-1 2 0,-4 0 0 0,1 0 2 0,0 0-2 15,0 1 0-15,-2-1 0 0,2 0 1 0,-1 2 3 16,-2-2-4-16,3 0 1 0,-3 1-1 0,0 1 7 0,0-1-6 16,1-1-2-16,-4 0-2 0,3 0 1 0,-3 3-2 15,-1-3-1-15,1 0 8 0,-1 0-10 0,1 2 1 16,-1-2 6-16,-1 0 0 0,2 0-2 0,-2 2-1 0,0-4 0 15,0 2-4-15,1 2 10 0,-4-2-2 0,4 0-2 16,-1 1 1-16,-3-1-9 0,2 0 11 0,-1 2 1 16,1-1-3-16,-1 0-5 0,1-1 7 0,1 0-11 0,-1 0 4 15,1 2 5-15,0-1-6 0,-2-1 2 0,1 0-1 16,0 2 4-16,-2-2-5 0,1 0 6 0,1 0 1 16,-2 0-1-16,3 2-3 0,-3 0-1 0,2-1 1 0,-1-1-3 15,2 0 6-15,-1 2-2 0,1-1-5 0,0 2 4 16,1-2 0-16,2-1 9 0,0 3-6 0,0-1 2 15,1 2-5-15,2-2 0 0,-3 0 1 0,1 2 2 0,1-4 2 16,1 5-14-16,-4-2 9 0,1 0-2 0,-1-2 2 16,2 3 3-16,0-3-1 0,-2 3-5 0,1-1 3 15,-1-2 0-15,2 2 3 0,-3-2-6 0,1 2 0 16,-2-3 1-16,0 2-1 0,0-2 0 0,-1 3 3 0,0-3-11 0,-2 2-12 16,1-1 4-16,-1 0-3 0,0-1-5 15,0 0-8-15,0 0-13 0,0 0-33 0,-1 0-6 16,-1 0-42-16,0 0-56 0,-1 3-69 0,0-1-70 0</inkml:trace>
  <inkml:trace contextRef="#ctx0" brushRef="#br0" timeOffset="1687.5045">9964 6692 1809 0,'2'-10'9'0,"-1"3"22"0,1-1 17 16,0-1 18-16,2 0 1 0,-3 0 7 0,1 3 8 15,3-2 13-15,-4 2 3 0,-1 2-4 0,4-1-8 0,-4 1-10 16,0 4-5-16,1 0-9 0,-1-1-5 0,2 1-17 16,-2 1-15-16,2-1-13 0,-2 0-15 0,3 4-7 15,-2-3 5-15,1 3 7 0,0-1-5 0,2 2 3 0,-1 0 4 16,2 2-2-16,0 1 1 0,0 0-2 0,1 1 1 16,1 0-4-16,0 3 2 0,-1-3 2 0,1-1-4 15,-2 2 2-15,4-3 2 0,-4 2-1 0,1-1 2 0,0-1-4 16,-1-2 2-16,1 3 1 0,-1-4-2 0,1 1-3 15,-1 0 7-15,2 0-2 0,-3 0 2 0,1 0 5 16,0-1-6-16,-1 0 3 0,0 1 3 0,0-4 2 0,0 3-2 16,2-1 13-16,-2 0 1 0,1-2 3 0,-2 0 7 15,2-1 14-15,-1 0 8 0,0 0 15 0,4 0 2 16,-5-1 4-16,3-3-1 0,1 3 2 0,4-5-5 0,-2-1-17 16,4-1-3-16,3-3-17 0,1-2-8 0,4-4-11 15,1 1-6-15,3-1-2 0,-3-3-3 0,7 1-2 16,-4-3-4-16,4 2-1 0,-1 1 0 0,-5-1-3 0,6 1-1 15,-4 0-10-15,-1 2 8 0,0 2 2 0,-1 0-9 16,-1-1-7-16,-2 4-21 0,-2 0-20 0,0 2-33 16,-2 3-25-16,-3-1-46 0,-4 3-41 0,-3 1-39 15,-1 4-27-15,-2-1-14 0,-3 2-24 0,-3 6-23 0</inkml:trace>
  <inkml:trace contextRef="#ctx0" brushRef="#br0" timeOffset="4604.1636">12909 6078 764 0,'6'-15'20'0,"3"1"16"0,-1-1 18 15,0 2 19-15,0 1 12 0,-2 1 13 0,1 1 19 16,-1 0 20-16,1 2 7 0,-1-1 3 0,0 4 8 0,-1-2-8 16,0 0 16-16,-2 2-6 0,0 2-2 0,-1 1-8 15,-1 2-13-15,2 0-15 0,-3 0-17 0,2 0-7 16,-2 0-30-16,-2 0-10 0,-1 2-13 0,3-1-22 0,-1 0-11 15,1 0-5-15,-2 2-6 0,-3 3-9 0,4 1 4 16,-7 4 5-16,0 3-7 0,-6 6 7 0,1 2-3 16,-4 4 1-16,-4 3-2 0,2 0 1 0,-1 3-6 0,-2-1 7 15,4-2 4-15,-2 3-5 0,2-3 7 0,2-3-1 16,3 1-1-16,1-3 6 0,1-2 0 0,3-3-4 16,0 1-28-16,3-6-14 0,4 0-48 0,-2-4-58 15,1-2-76-15,0-4-103 0</inkml:trace>
  <inkml:trace contextRef="#ctx0" brushRef="#br0" timeOffset="4946.8081">12554 6453 1401 0,'-7'6'4'0,"0"-1"11"0,1 0 5 16,4 0 0-16,-2 3 4 0,-4-1 1 0,2 3 2 16,1-1 4-16,2 0 2 0,-2 2-13 0,5 1 5 15,-3-3-4-15,1 3 5 0,4 1 1 0,-2-2 8 0,3 1-1 16,-2-2 1-16,4 3 2 0,-2 0-10 0,2-2 3 16,0 1-2-16,3-1-3 0,-5 0-10 0,2 0-1 0,-1-1-9 15,1-2 4-15,3-1 2 0,-3 0 11 0,3-1-1 16,0-2 16-16,1-2 19 0,-3 1 5 0,4-1 8 15,0 0 5-15,0-2 2 0,0 0-9 0,3-2-5 0,-1 0-11 16,3-1-20-16,0-2-2 0,0 1-10 0,3-1-12 16,3-3 1-16,-2 1-5 0,3 0-2 0,2-3-13 15,1 2-20-15,-1-1-34 0,3-3-42 0,-2 3-57 16,3-1-70-16,-1 0-74 0</inkml:trace>
  <inkml:trace contextRef="#ctx0" brushRef="#br0" timeOffset="5939.6356">13517 6710 1017 0,'-4'-4'20'0,"-1"-3"27"0,3 3 17 15,-3 0 8-15,2-2 16 0,-3 2 15 16,1 1 16-16,2-2 14 0,0 0-8 0,0 2-20 0,0 1-1 15,-1-3-1-15,1 4-12 0,0-3-8 0,-1 4-12 16,0-1-8-16,3-1-13 0,-1 1-3 0,-1 1-6 16,1 0-9-16,-1-1-2 0,1 2-7 0,2-2-5 15,-1 2-3-15,-2-1-7 0,-1 3 3 0,3-2-11 0,-3 4 0 16,-1 0 4-16,0 0 1 0,-3 2-1 0,0 3 9 16,-1-3 5-16,1 5-2 0,-2-1 2 0,-2 2 4 15,2 2-4-15,2 1 0 0,-1 2 3 0,1 1-1 0,-2 2 1 16,-1 2 3-16,3 1-6 0,4 1 12 0,-3 3-1 15,1-2 5-15,0 1 6 0,1 2-7 0,2 0 2 0,1 0-3 16,1-1 7-16,1-2-13 0,0 0-3 0,1 1 0 16,2-2-3-16,1 1-3 0,0-5-5 0,2 1-3 15,1 1-3-15,-1-2-1 0,2-4 6 0,3 0-8 0,0-3 2 16,3 1-4-16,-1-1 7 0,4-2 1 0,-1 0 0 16,3-1-1-16,-1-1-3 0,0-2 1 0,3-1 0 15,-3-1-4-15,-1-2 1 0,0-1-6 0,-3-1 8 16,1 0 1-16,-1-1-6 0,-1-1 0 0,-4-1-3 0,4-1 7 15,0 0-2-15,-3-3 0 0,1 1-4 0,1-2 0 16,-2 0 7-16,2-2 0 0,-1 0-4 0,1 0 2 16,-2-2 1-16,2-1 3 0,-4-1-4 0,2 2 2 0,1-4-2 15,-2 3-4-15,-1-4 5 0,0-2-5 0,2 3-6 16,-4-4 1-16,4-1 0 0,-4-1-5 0,2-1-3 16,-4-4 5-16,3 1-15 0,-1-1 6 0,-1-2-1 0,-1-2 2 15,1-2 2-15,-2 0-4 0,-1-2 6 0,0-1 0 16,-2-2 12-16,-4-1-5 0,1 3 1 0,-4-1-4 15,0 0-4-15,-4 3 1 0,-1 1-6 0,-1 6-2 0,-3-1-5 16,-1 5-8-16,-2 1-8 0,-1 3-6 0,-1 2-13 16,2 3-23-16,-1 0-21 0,-2 4-33 0,2 1-46 15,1 1-31-15,-2 4-46 0,-1-1-45 0</inkml:trace>
  <inkml:trace contextRef="#ctx0" brushRef="#br0" timeOffset="6372.9987">13751 6733 2255 0,'2'0'14'0,"-2"0"6"0,1-3-5 0,6 1 4 0,-1-2-1 16,2-1-4-16,1-1 2 0,5 0-2 0,4-2-15 16,4-2-1-16,2 0 7 0,1-2 0 0,4-2 4 15,1 2 8-15,2-5 5 0,2 3 13 0,1-4 11 16,3 0-7-16,1-4 4 0,5-1-1 0,6-3 1 0,5-3-8 15,3-3-1-15,6-1-20 0,2-4-5 0,6-2-1 16,0-3-2-16,2-2-9 0,-3 0 4 0,-1 1 4 16,1-1 2-16,-5 3 14 0,-3 2-3 0,-3 2 6 0,0 2-2 15,-3 3 3-15,-1 3-4 0,-4 3-1 0,-2 2-8 16,0 1-11-16,-1 1-2 0,-4 3-2 0,-4 0-8 16,-4 4 7-16,-4 3-5 0,-1 0-2 0,-5 2 2 0,-5 3-15 15,-5 0-32-15,-1 0-47 0,-3 2-42 0,-1 0-57 16,-4 1-57-16,-1 1-78 0</inkml:trace>
  <inkml:trace contextRef="#ctx0" brushRef="#br0" timeOffset="6744.855">15488 5424 2729 0,'-25'-9'4'0,"4"-2"23"0,3 5 11 16,6-4 4-16,2 4-4 0,2 2-9 0,4 1-5 15,3 3 1-15,-1 0-4 0,4 0-21 0,-1 0-13 16,6 0-7-16,-2 0 8 0,4 3 6 0,4-3 9 0,4 3-6 16,2-1-3-16,6 3 2 0,5-1-4 0,5 4 4 15,2-1-17-15,3 2 13 0,3-1-4 0,0 4 3 16,-1-2 8-16,1 2-2 0,0 0 1 0,-2 2 2 0,1-2 15 15,-4 1-15-15,1-1 6 0,-3 0-1 0,-3 0-4 16,-3 0-4-16,0-2 6 0,-5 0-1 0,-3-1 1 16,-1-1 1-16,-7 1-4 0,-4-1 5 0,1-2-7 0,-6 2 8 15,-2-1-1-15,-3 2-5 0,-3-1 1 0,-6 2 4 16,0 2-2-16,-2-1-3 0,-2 2 9 0,-4 2-6 16,-2-1-3-16,2 3 0 0,-4-2-6 0,1 1-15 0,1-1-24 15,0 1-20-15,3 1-48 0,0-2-36 0,2 0-52 16,1 0-80-16,4 2-67 0</inkml:trace>
  <inkml:trace contextRef="#ctx0" brushRef="#br0" timeOffset="12030.558">3031 7564 566 0,'0'-3'5'0,"2"3"13"0,-2 0 13 0,0 0 17 0,0 0 5 15,0 0 13-15,0 0 9 0,0 3 15 0,0-3 12 16,0 0-2-16,0 1-12 0,1-1-3 0,-1 0-2 16,0 0-8-16,0 0-9 0,0 2-10 0,-1-2-20 0,2 1-14 15,-2 1 1-15,1-2-19 0,0 0-4 0,0 5-3 16,1-3-1-16,-2 0 0 0,2 1-4 0,1 2 6 15,-2 1 1-15,3 0 8 0,-3 3 2 0,3 1-1 0,1 0 4 16,0 0-8-16,4 2 13 0,-2-2-4 0,1 0-2 16,1 1 0-16,4-2-4 0,-2 0-1 0,2-1-6 15,3 0 11-15,-2-3-2 0,4 3 2 0,1-4 7 0,0 1-3 16,1 1 10-16,3-3 1 0,2 0 11 0,0 0 2 16,2 1-3-16,3-3 0 0,-1 2-8 0,1-2-1 0,1-1-1 15,-2 3-5-15,2-2-9 0,-1 0-3 16,-4 2-8-16,2-3-2 0,0 0 4 0,0 2-3 0,-2 1-6 15,3-3 12-15,-1 0 8 0,0 1 1 0,3-1 11 0,-3 0 6 16,0-1 1-16,2 0 6 0,-4-3 6 0,3 4 1 16,-3-4-5-16,2 0-1 0,0 3 1 0,-2-2-6 15,-1 0-5-15,2 1 1 0,0-1-8 0,1 3-7 0,2 0-2 16,-4-2-3-16,0 1-8 0,-1 2 3 0,1 1 1 16,2-2-4-16,-3 0 3 0,1 3-3 0,2-3-5 15,-3 2 1-15,4-1 1 0,1 0-5 0,-1 0 0 16,2 2 3-16,2-2-7 0,1-1 3 0,0 0 6 0,3 3-5 15,-1-3 6-15,1 0 11 0,-2 1 6 0,1 0-2 16,1 1 6-16,0-1 0 0,-1-1-1 0,1 3 6 16,1-1-7-16,-2 2-11 0,1-4 0 0,-2 5-4 0,0-2-1 15,-1 1-2-15,-3 1-2 0,0-2-5 0,-2 1 5 16,-1 1-4-16,-1-1-4 0,-1 0 4 0,0 1-5 16,0-1 5-16,-1 2-7 0,-1-3 7 0,0 0-8 0,4 2 11 15,-3-2-7-15,-1 2 2 0,0-1 0 0,2-1-6 16,-2 0 8-16,-1-1-4 0,2 2 5 0,-6-1 0 0,2-1 6 15,-2 1-4-15,1-1 2 0,1 1 8 0,-4 1-1 16,1-1 1-16,1 2 0 0,-1-3-4 0,-2 1 0 16,0-1 5-16,0 0-5 0,-3 1 1 0,-1-2-5 0,-1 1 4 15,2-2-7-15,-2 2 1 0,-2-2 5 0,3 3-2 16,-3-3 6-16,1 1 7 0,4-1 6 0,-2 0 2 16,1 0 4-16,-1 0 0 0,2 3-6 0,1-3 4 15,1 2-4-15,-1-2-7 0,-1 2-8 0,4 1-4 0,-3-1-2 16,2-1 0-16,-3-1 4 0,2 1-4 0,-2 1 2 15,1-1-7-15,-1 2 7 0,-2-3-1 0,1 2 4 0,0 1-7 16,-3-1 2-16,2 0 0 0,-1 1-4 16,-1-1 7-16,2 0-2 0,-1 0-1 0,-2-1-1 0,1 2 2 15,-1 1-2-15,2-4-1 0,-4 3 6 0,1 1-3 0,0-3-2 16,-2 3-1-16,1-1 1 0,-1-1 2 0,1-2-2 16,-1 4-1-16,-2-1 4 0,2-2-5 0,-2 2 4 15,2-2 2-15,-2 2-1 0,1-1-6 0,0 1 4 0,-1 0 3 16,2-1-4-16,-2 1 2 0,0-2-4 0,-1 3-1 15,3-2-14-15,-1 0-30 0,1 2-38 0,-2-4-46 0,0 0-53 16,-1 3-55-16,-1-3-60 0,1 2-64 16</inkml:trace>
  <inkml:trace contextRef="#ctx0" brushRef="#br0" timeOffset="12409.5975">6169 7887 1700 0,'-5'-9'2'0,"2"1"19"0,-2-1 16 16,5-3 4-16,0 2 7 0,-3 3 0 0,3-1 5 0,-3 4 12 15,4-1 8-15,-1 2-4 0,2 2-11 0,-2 0-2 16,0 2-8-16,0-1-4 0,1 0-10 0,1 1-8 16,0-1-11-16,1 0-17 0,2 5-11 0,0-2 5 15,2 1-2-15,3 2 3 0,1 0 6 0,4 5-4 0,2 0-3 16,1 1 8-16,3-1 1 0,0 2-11 0,1 0 6 15,3-1 1-15,0 1 3 0,-2 0 0 0,2-1 6 0,-2 1-4 16,3-1 3-16,-1 0 11 0,-3 1-2 0,2-5-3 16,-4 5-3-16,0-4 0 0,2 1 1 0,-5-2 0 15,-1-2-2-15,-2 2-6 0,-3-3-2 0,-3-1 2 0,1 2 1 16,-4-4 1-16,0 2-5 0,-5-1-1 0,1-1 3 16,1 0 3-16,-5 1 1 0,1 0 4 0,-1 0-3 15,-2 2-3-15,-4-1 2 0,-1 3-1 0,-3-1-1 0,-2 2-1 16,-5 0-2-16,0 1-2 0,-3 2 4 0,-3-2-1 15,1 0-4-15,1 3-9 0,-4 1-11 0,1-1-36 16,0 0-50-16,2 2-67 0,-2-2-81 0</inkml:trace>
  <inkml:trace contextRef="#ctx0" brushRef="#br0" timeOffset="21273.1101">7251 12547 965 0,'2'0'7'16,"-4"-1"4"-16,1 1 10 0,2-3 9 0,-1 3 5 0,-1 0 4 16,1 0-1-16,0 3 10 0,0-3 1 0,0 1 6 15,0-2 8-15,0 2 0 0,1-1 9 0,1-1 11 16,0 1 10-16,-2-3 5 0,0 2 2 0,0 1-1 0,0 0-10 16,0 0 6-16,0 0-7 0,0 0-4 0,0 0 6 15,0 0-9-15,0 0 2 0,0 0 9 0,0 0-5 16,0 0 2-16,0 0-5 0,0 0-5 0,0 0-2 0,0 0 7 15,0 0-9-15,0 0-18 0,0 0 4 0,0 0-8 16,0 0 5-16,0 0-8 0,0 0-13 0,0 0 3 16,0 0-4-16,-19-33 19 0,19 33-12 0,0 0 2 15,0 0-17-15,0 0 11 0,0 0 0 0,0 0-7 0,0 0-3 16,-33-39-13-16,33 39 5 0,0 0 22 16,0 0-24-16,0 0 8 0,-76-60-11 15,65 55-11-15,-2 0-1 0,0-2-1 0,-2 1-2 16,2-1 3-16,-4 1-4 0,2 0-4 0,-5 0 11 0,1-1-2 15,1 3-7-15,1-1-4 0,-2 0-1 0,0 1 7 16,0 0 0-16,0 0-2 0,0 0 4 0,0 0-5 16,0 0 3-16,-1-1 3 0,1 1 2 0,-2 1-5 0,1-3-3 15,-1 3 4-15,2-2-6 0,-3 1 2 0,2 0 3 16,-1 0-5-16,2 0 0 0,-1 0 5 0,2 0 0 16,-3-1-5-16,2 3 4 0,-1 0-3 0,1-3 1 15,0 4 5-15,0-1-4 0,-1-1-6 0,0 2 11 0,0 1-1 16,1-3-1-16,1 2 1 0,-2 1 0 0,2-1-2 15,-2 0 3-15,0-1 2 0,2 2-12 0,-2-3 11 0,-2 3-3 16,2 0-1-16,-2 0 10 0,0 0-15 0,0-2 2 16,1-1 0-16,-2 2-1 0,1-2 8 0,1 1-1 15,-1-1 2-15,-3 0-8 0,3 1 7 0,-3 0-2 16,4 0 1-16,-5-1-1 0,1 2-7 0,2 1 4 0,0-1-1 16,-2-1-3-16,1 1 7 0,1-2-2 0,-1 3-5 15,2 0 6-15,-2-3 1 0,2 1-4 0,0 1 4 16,1-2-5-16,1 2 1 0,-2-1 5 0,4 2 4 0,-2-2-2 15,2 0-15-15,-2 2 8 0,1-1-3 0,1 1 9 16,-2 0-6-16,1 0 0 0,3 0-3 0,-3 0 0 16,3 1 15-16,-3 1-10 0,1-2-3 0,0 2 6 0,1 0-1 15,1-1 0-15,-3 3-1 0,1-3 1 16,1 0-5-16,-3 2 3 0,2-3 4 0,1 3-10 0,1 0 2 16,-1-2 8-16,-1 0-6 0,4 2 7 0,-2-1-7 15,2 0 6-15,1-2-4 0,1 2 0 0,2-2 1 0,-1 0-7 16,0 3 9-16,0-3-8 0,3 0 9 0,-3 0-8 15,0 1 4-15,0-1 2 0,0 0 1 0,3-1 4 16,-2 2-11-16,-2-1 4 0,0 0-1 0,0 0 4 0,3 0-5 16,-4 0 1-16,0 0-3 0,0 0-2 0,1 0 7 15,-1 0-1-15,2-1 0 0,-3 2-3 0,3-2 1 16,-3 1 1-16,1 0 3 0,1 0 1 0,0 0-5 0,1 0 2 16,-1-3 0-16,4 6 2 0,-2-6 1 0,-1 3 2 15,5 3-3-15,-4-3-5 0,2 0 6 0,-1 0-1 16,1 0-4-16,0 0 0 0,2 1 1 0,-3-1 1 0,-1 0-5 15,3 0 5-15,-3 1 1 0,2 1-4 0,-2-1 4 16,1-1-1-16,-2 0 4 0,-1 3-8 0,2-2 1 0,0-1 2 16,-1 3-4-16,0-1 5 0,0-2-4 15,1 3 4-15,-2 0 2 0,4-1-3 0,-4 1 10 0,3-2-7 16,0 2-5-16,2 0 4 0,-2-1 3 0,3 1-3 0,-2-1-9 16,0 2 10-16,0-1-6 0,2 2 3 15,-4-1 6-15,2 1-10 0,-1 0 2 0,2 0-2 0,-1 0 6 16,2 2-4-16,-3-2-4 0,2 0 6 0,1 2-2 15,-2-2 5-15,-1 3 4 0,1-2-4 0,-2 5-6 0,2-4 4 16,-4 2 4-16,2-1-3 0,-2-2-3 0,2 2 2 16,0 1-8-16,0-1 8 0,0-1 5 0,0-2-5 15,0 3-2-15,2-2 2 0,-2-1 0 0,2 0 2 16,0 0 5-16,0 0-7 0,2-1-5 0,1 1 6 0,2-3 1 16,-3 1 0-16,3-1 1 0,0-1-5 0,1 1 1 15,2-2 1-15,-3 2 4 0,1-2-2 0,-1 3-4 16,1-2-1-16,1 1 3 0,-1 0 0 0,-1 0-5 0,0 0 5 15,-2 1 2-15,2-1 3 0,-2 0 2 0,2 2-14 16,0-2 4-16,0 2 4 0,-2-1 6 0,2 0-5 16,-2-1-9-16,2 1 0 0,-2 1 2 0,2-2 12 0,0-2-5 15,0 5-2-15,1-3-4 0,-1-1 3 0,0 2 4 16,0-2-1-16,1 2-2 0,-1-1 1 0,3-1-3 16,-3 1 1-16,0 1-1 0,1-1 4 0,-1 1-2 15,0-2 5-15,1 2-7 0,-1 1 9 0,0-1 0 0,-2-2-4 16,2 1 2-16,0 2-7 0,0-1 4 0,1 0-6 15,-1-2 7-15,0 2-9 0,1-1 4 0,-1-2 2 0,1 3 3 16,-2-2 2-16,2 1-3 0,1 0 1 0,1 0 2 16,-2-1 2-16,-1 1 0 0,3-2-4 0,0-1-5 0,-2 2 4 15,1-1 3-15,-1 0-8 0,2 2 9 0,0-2-9 16,-2 0 5-16,1 0-1 0,1 2 2 0,0-2-4 16,1 0 4-16,-2 0 2 0,1 0-10 0,0 0 8 0,0 0-4 15,0 0-3-15,-2-2-10 0,4 4-12 0,-2-4-22 16,0 2-19-16,1 0-32 0,-1 0-34 0,0 0-31 15,0-2-33-15,2 2-28 0,-4-2-39 0,2 2-46 0,0-1-46 16,-1-1-58-16</inkml:trace>
  <inkml:trace contextRef="#ctx0" brushRef="#br0" timeOffset="21886.4808">3970 12201 804 0,'2'-3'10'15,"-2"0"1"-15,0-1 12 0,1 0 2 0,-1 1 27 16,2-1 9-16,-2 2 12 0,1-1 13 0,-1 0 12 16,2-1 14-16,0 1 11 0,-2-2 11 0,3 3 3 15,-3-1-3-15,1 2 1 0,-1-2-1 0,2 2-7 0,-2 0-9 16,0 1-20-16,0 0-7 0,-3 0-27 0,3 1-7 16,0-1-7-16,0 1-16 0,0 2-14 0,0-3-6 15,0 0-1-15,0 1-13 0,0-1-3 0,-2 3 5 0,2-1-11 16,-1 1 7-16,-1 2 4 0,2 5 1 0,-3-1-5 15,1 5 11-15,-1 3-5 0,0 0-1 0,0 5 8 16,-2 1-8-16,2 2-3 0,-3 0 0 0,1 2-2 0,3-1 4 16,-1 1-1-16,1 0-4 0,-1-1-1 0,2-2 2 15,-1-3 2-15,2 0-3 0,2-4 5 0,-1-3-9 16,-1-2 2-16,0-3 4 0,3-1-1 0,-1-1 2 16,1-2-6-16,0-1 9 0,1 0-4 0,0-1 5 0,4 1-4 15,-2 0 9-15,4-2-6 0,-2 1 3 0,3 0 4 0,0-1-8 16,2-2 2-16,2 2-2 0,0-4 7 0,4 1-8 15,-2-1 5-15,1 0 0 0,2-1-6 0,-2-3 6 16,4 1 3-16,-2-2-3 0,0 1 3 0,0-1-1 16,0 0 5-16,-2-1-4 0,-1 3 9 0,0-2-6 0,-4 2-3 15,-2 1 11-15,3-1-11 0,-7 1 3 0,1 1-6 16,-1 1 2-16,-5-1-7 0,1 2 4 0,0 1 2 16,-3-1-11-16,0 0 2 0,0 1 1 0,0 0 1 0,0 0-2 15,0 1 2-15,0-1-13 0,-1 0-13 0,-1 0-16 16,2 1-30-16,-3 0-29 0,3 2-42 0,-5-1-48 15,2 2-40-15,-2-1-40 0,1 4-54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2T15:46:04.7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12209 10551 58 0,'-65'-44'-7'0</inkml:trace>
  <inkml:trace contextRef="#ctx0" brushRef="#br0" timeOffset="3644.6951">14200 7594 2391 0,'-2'0'-2'0,"1"0"22"0,-4-5 12 0,2 3 3 15,-2 0 6-15,1 2 0 0,-3-3-2 0,2 3 5 16,-1-1 15-16,-2 1-8 0,4 0 2 0,0-3 4 16,1 3-3-16,2 0 5 0,1-1 1 0,0 1-6 0,0-1-10 15,3 1-26-15,-2 0-9 0,-1 0-5 0,4 1 1 16,-1-2-3-16,2 1 7 0,0 0 6 0,5 0 4 0,0-1 15 15,4 1-4-15,2-2 0 0,6-1-1 0,1-2-4 16,6 4-8-16,1-3-3 0,1-3-10 0,8 4 1 16,4-2-8-16,2 1 0 0,3-1-2 0,2 2 5 0,2 2-3 15,3-2-4-15,4 2 0 0,-3 1 1 0,0 1 5 16,3-1 2-16,1 0-2 0,2 0 1 0,-2 0 4 16,0 3 2-16,0-3 2 0,0 0-2 0,-2-3 2 15,-1 3-5-15,-2-2 0 0,-5-1-3 0,0 3 2 0,-3-2-2 16,-4 0 4-16,-2-1 1 0,-1 1 3 0,-7-2 4 15,-3 0 2-15,0 3 2 0,-3-2-1 0,-6 0 7 16,1 1-3-16,-5-1 5 0,-3 3 3 0,-2-2 5 0,1-1 11 16,-6 3 8-16,-2-1 7 0,-2 1-1 0,-3 0 5 15,0 0 2-15,0 0-5 0,0 0-7 0,0 0-15 16,0 0-12-16,0 0 6 0,0 0-23 16,0 0-28-16,0 0-40 15,0 0-14-15,0 0-32 0,0 0-40 16,0 0-43-16,0 0-53 0,0 0-58 0,0 0-79 0,0 0-66 15</inkml:trace>
  <inkml:trace contextRef="#ctx0" brushRef="#br0" timeOffset="4341.3191">17184 5964 1809 0,'-1'-5'17'0,"1"2"28"0,-2-2 25 16,2 0 14-16,0 3 3 0,0 0-1 0,0 2 3 16,-1 0 2-16,1 2-8 0,-2-1-27 0,0 0-27 0,1 2-14 15,-6-1-2-15,0 1 1 0,-1 4-3 0,-7 3-2 16,-2 2-12-16,-5 3 4 0,-3 3 4 0,-2 2-2 16,-8 7-2-16,0 0 7 0,1 2-5 0,-1 0 1 0,-2 2 6 15,2 3-7-15,4-2 0 0,-1-2 3 0,4 1 13 16,3-4 8-16,3-2 10 0,1-1 6 0,5-4 1 15,2-3 7-15,5-3-2 0,0 1-2 0,3-3-15 16,2-2-7-16,1-1-12 0,-1 1-5 0,4-3-2 0,-1 3-6 16,2-3 0-16,-2-2 1 0,2 2 5 0,1-3-4 15,0-1-7-15,-2 0-20 0,3-1-39 0,-3-2-31 16,0 0-51-16,2-5-80 0,-2 4-99 0</inkml:trace>
  <inkml:trace contextRef="#ctx0" brushRef="#br0" timeOffset="4660.0542">16556 6251 1475 0,'-4'-2'6'0,"3"2"14"0,-3-2 7 0,4 1 3 0,0 2-5 15,-3-1-2-15,0 2 8 0,1 1 4 0,-2 2-4 16,-1-1-11-16,-1 1 0 0,-1 3 5 0,1 0 1 0,0 0 4 15,-2 0-9-15,2 1-1 0,1-1-6 0,0-1-1 16,2 2-3-16,3-1-11 0,0-1 6 0,0 0 1 16,0 1-2-16,1-3 1 0,3-1 10 0,-1 1 16 0,2 2 17 15,1-4 19-15,3 2 5 0,1-3 12 0,-1 2 13 16,5-1-3-16,-1 0-8 0,4-1-21 0,0-2-21 16,1 0-7-16,3 0-11 0,-2-2-14 0,1-1-9 0,2 1 0 15,-2 0-3-15,2-3 7 0,0 0-1 0,-3-1-6 16,1 2 0-16,2-3-3 0,-2 2-22 0,2-2-24 0,-4 3-31 15,3-4-43-15,-4 3-52 0,2 0-57 0,-3 0-63 16</inkml:trace>
  <inkml:trace contextRef="#ctx0" brushRef="#br0" timeOffset="19711.7986">14769 13321 1380 0,'-6'-1'15'0,"3"-2"9"15,3 1 14-15,-2-1 8 0,1 3 1 0,1 0 8 16,0-3 0-16,1 3 10 0,1 0-11 0,-1 0 2 15,1 0-6-15,0 0-2 0,-2 3 7 0,1-3 1 16,-1-3 4-16,3 3-5 0,-3 0 1 0,1 0 3 0,-1 0-2 16,0 0-4-16,2 0-2 0,0-1-2 0,-1 0 0 0,-1 2-3 15,2-1 1-15,-2-1-15 0,2 1-1 0,-1 0 1 16,1 0-4-16,1 0-7 0,0 0-3 0,0-2 4 16,2 2-4-16,3 0 1 0,-3 0-1 0,3-1-9 15,-4 1 1-15,6 0 4 0,-2 0-2 0,-2 0-6 16,4-1 0-16,-1 1 0 0,2 0 0 0,-1-1 1 15,4 1 4-15,-3-2-4 0,4 2-2 0,-2 0 1 0,3-2 1 16,-3 1 2-16,4 1-1 0,1-2-1 0,-4 2-5 16,3-2 1-16,-1 0 1 0,-2-1 2 0,3 2 0 0,0 0-3 15,0 0-3-15,-4-1 0 0,4-1 5 0,-4 3-7 16,2-1 8-16,0 0-1 0,-2 1-3 0,0-2-6 16,1 1 4-16,-2 0 7 0,0 0-4 0,1-1 3 0,-4 2-5 15,4-2-2-15,-2 1 7 0,-1-3 17 0,0 3 0 16,2-1 1-16,-3 2 2 0,2-2 1 0,0 0 2 15,-3 1-6-15,3-1 2 0,-1 2-16 0,-1 0 0 0,0 0-4 16,1-3-10-16,-2 3 7 0,0 0-4 0,1 0 15 16,-1 0-23-16,2-1 14 0,-1 1-4 0,-1-1 0 15,0 1 4-15,0-2-1 0,5 2-3 0,-7 0-4 16,4 0 11-16,-1 0-5 0,-1 0-1 0,0 0 3 0,0-1 3 16,3 1-7-16,-3 1 0 0,3-2-1 0,1 1 1 15,-2 0-2-15,2 0 4 0,0-1-8 0,-1 1 0 0,1 0 1 16,-2 0 3-16,1 0 6 0,1 0-8 0,-4 0 4 15,4 0-3-15,-2-3 11 0,-2 3 6 0,4 0 3 16,-3 0 4-16,0-1-5 0,1 0 3 0,1 1-2 0,-1-1 0 16,1-1-2-16,-1 2-4 0,2 0 0 0,2 0-8 15,-5-3 2-15,3 3-4 0,0 0 1 0,1 0 3 16,-2-1-4-16,3 0-2 0,-3 1-4 0,0-2 8 16,0 2-1-16,1 0 2 0,0 0-4 0,-3 0 5 0,1 0-2 15,-1-1-8-15,3 1 10 0,-1-1-4 0,-1 1-2 16,0 0-2-16,0 0 11 0,1-3-8 0,0 3-2 15,-1 0 10-15,-1 0-10 0,2 0 5 0,-3 0 2 0,3 0 0 16,-2 0-12-16,1-2 7 0,1 2 4 0,-3-1-1 16,3 1-3-16,0 0-5 0,-2 0 5 0,3 0-2 15,-2 0 7-15,2 0-7 0,0 0 1 0,1-1-1 16,-4 0 2-16,2 1 3 0,0-2-1 0,1 2-4 0,-2-1-1 16,-2 1 6-16,4-1-7 0,-2 1 2 0,0 0 4 15,0-1-4-15,0 1 4 0,0 0 4 0,0-2-1 0,0 2-5 16,2 0 5-16,0 0-5 0,-2 0-5 0,-1 0 8 15,5 0-14-15,-2 0 3 0,0 0-1 0,1 0 8 16,0 0-1-16,-1 2 0 0,1-2 2 0,1 1-8 0,-3-1 12 16,0-1-3-16,3 2-1 0,-3-1-3 0,3 0-2 15,-2 0 4-15,-1 1 4 0,1-1-2 0,0 0-2 16,1 0 4-16,-1 0 0 0,-3 0-6 0,5 0 3 16,-2 1-2-16,-3-1 2 0,4 0-3 0,-4 0 5 0,-1 0-1 15,5 2-1-15,-5-2 4 0,1 0 3 0,0 0-1 16,-1 1-2-16,0-2-6 0,5 2 7 0,-7-1-5 15,6 0 1-15,-4 0 4 0,2 0-10 0,-2 1 4 0,4-1-6 16,-2 0 15-16,2 0-11 0,-3 0 0 0,2 0 1 0,0 0-1 16,0 0 6-16,0 0-1 0,-1 0 6 15,1 0-11-15,0 0 3 0,0 0-2 0,1 0 1 0,0 0 5 16,0 1-2-16,-1-1-4 0,1 2-1 0,0-2 3 16,1 0 2-16,-2 0 1 0,1 0 3 0,0 3-6 15,1-3-3-15,-1 1 3 0,-1-1 0 0,3 1-3 0,-3-2 6 16,2 1-3-16,-1 1-3 0,2-2 0 0,-1 1 1 15,2-1 1-15,-1-2 1 0,2 3 7 0,-1 0 1 16,1-2 2-16,2 1 3 0,-1-1 4 0,0 0 4 16,1 1-4-16,-2 1-3 0,1-2 4 0,-1 0-15 0,-1 1 3 15,4 0 0-15,-3 1-7 0,1-3 1 0,0 3 1 16,0 0 1-16,0 0-5 0,-1 0 6 0,2 0 1 16,-1 0 0-16,-3 0 0 0,3 0 3 0,-2 0-1 0,0 0-4 15,0 0 4-15,0 0 0 0,3 0 1 0,-6 0 1 16,1 0-3-16,1 0-4 0,1 0 1 0,-1-3 3 15,-1 3-5-15,-1-1 3 0,-1 0-8 0,0-1 0 0,2 2 5 16,0 0 0-16,-3-1-1 0,3 1 5 0,-1-1-4 0,1 1-1 16,-1 0 3-16,2 0 1 0,-3 0-3 15,0 0-2-15,5 1 10 0,-5-1-5 0,1 0 2 0,1 0-5 16,-2 0-2-16,3 1 2 0,-2-1 4 0,-2 0 0 16,0 0-12-16,1 0 0 0,-2 0 5 0,3 2 5 15,-4-2 2-15,1 0-2 0,-1 1-4 0,1-1 2 16,0 0 0-16,0 0 5 0,-1 1-5 0,-2-1 3 0,1 0 1 15,2 0-9-15,-5 0 2 0,1 0 3 0,0 0 5 16,-2-1-7-16,2 1 5 0,-1-1-8 0,1 1-1 16,-3-2 8-16,3 2 2 0,-4-1-5 0,3 0-2 0,-1 0 7 15,0 1-2-15,0-2 6 0,1 2 8 0,1 0 2 16,-1 0-1-16,0 0 3 0,0 0-3 0,-3-2 1 16,2 2-1-16,1 0 3 0,-3-1-7 0,1 1-1 0,1 0-2 15,-2 0 3-15,1-2-2 0,-2 4-4 0,1-2-2 0,-1 0-5 16,2 0 5-16,0 0-4 0,-1 0-1 15,-1 0 0-15,2 0 8 0,-1 0-4 0,1 0-1 0,0 0 0 16,-1 0-4-16,-1 0 2 0,2 0 6 0,-1 0-6 16,3 0-7-16,-4-2-4 0,1 2-24 0,-1-2-29 15,2 2-44-15,-2 0-51 0,0-2-62 0,-2 1-72 16,1-1-79-16,-3 1-85 0</inkml:trace>
  <inkml:trace contextRef="#ctx0" brushRef="#br0" timeOffset="20439.1708">15490 10899 1886 0,'9'-11'19'0,"-6"2"13"0,1-2 20 16,-1 2 17-16,-2 1 4 0,-1 6-1 0,0 0-2 16,0-1 0-16,0 3-19 0,0 0-18 0,0 3-19 15,-1-2-14-15,1 2-8 0,-3-3 3 0,-1 8 5 0,0 1 2 16,-6 3 5-16,1 5 7 0,-7 3 1 0,2 2 4 16,-8 7 7-16,-2 3-2 0,-2 1 5 0,-2 3 6 15,0 5-5-15,-2-3 0 0,-4 6 1 0,1-1-3 0,-1 1-3 16,2 0 0-16,1 0-16 0,4-6-1 0,1 2-5 15,4-5-5-15,3-6 1 0,5-4-5 0,1-4 3 16,5-5-6-16,2-5 7 0,3-1-11 0,-1-6-14 16,3 0-16-16,1-3-57 0,0-2-81 0,1-4-107 15</inkml:trace>
  <inkml:trace contextRef="#ctx0" brushRef="#br0" timeOffset="20741.7814">14796 11408 854 0,'-8'10'13'0,"2"2"4"16,-1 0 10-16,2 1 8 0,-2 0 2 0,2 4 15 16,0-1 9-16,4 1 9 0,-3 2-2 0,3-1 17 15,-1-1 13-15,5-2 13 0,1 2 8 0,1-3-4 16,1-2 10-16,1 1 3 0,2-1 1 0,-1-3-14 0,1 3-8 15,2-2-14-15,2 0 1 0,1-2-7 0,-3 0-17 16,5-2-17-16,0-2-4 0,6 1-2 0,-5-3-16 0,5-1-7 16,4-1-4-16,-5-3-4 0,4-2-1 0,1 2 12 15,0-2-16-15,-1-1-2 0,-2-1 1 0,1-1 1 16,-1-1-4-16,-1 0-7 0,1-2-18 0,-4 2-34 0,2 0-24 16,-2-4-48-16,-2 2-44 0,0-2-60 0,0 4-58 15,-2-2-68-15</inkml:trace>
  <inkml:trace contextRef="#ctx0" brushRef="#br0" timeOffset="23371.1378">18235 8270 1560 0,'0'-5'18'0,"0"-3"25"0,0 1 26 16,0 0 30-16,0 2 18 0,0 0 17 0,2 0 11 16,0 3 18-16,-2 0-3 0,0-3-8 0,1 5 3 15,2-3-11-15,-3 1-8 0,2 2-3 0,0-3-12 0,-1 3-11 16,-1 0-13-16,0 0-14 0,2 3-29 0,-2-2-22 15,1 0-12-15,-1 1-15 0,0-1-3 0,0 4-2 16,0 2-8-16,4 2 3 0,-4 7-3 0,1 2 6 0,1 7 1 16,1 8 1-16,0 2 9 0,-3 4-7 0,0 4 4 15,0 1-12-15,0-1 9 0,0 3-1 0,-3-5 7 16,3 1-1-16,0-4-8 0,3-5 3 0,-3-1-1 0,1-6 9 16,1 2-1-16,0-7-4 0,-1-4-4 0,2-3-2 15,-1-3 3-15,-2-4 7 0,2-2 6 0,-2-3-5 0,0 0-1 16,0-4 6-16,0 2-7 0,0-5-1 0,-2-3-6 15,2-1-13-15,0 0-9 0,0-6-2 0,0-2-10 16,0-3-11-16,2-3-2 0,-1-2-6 0,2-4-1 0,-3-3-1 16,4-1-9-16,2-3 12 0,-2-3-6 0,1-3 0 15,2-1 5-15,1-3 8 0,1 2 7 0,-1-2 12 16,2 3 7-16,-1 4-3 0,-1 3 12 0,-2 4 13 16,1 3 2-16,-3 6 15 0,2 3 7 0,1 5-3 0,-6 4 16 15,3 1 11-15,-1 3-8 0,-2 4 4 0,1 0-5 16,0 2-12-16,-2 1-7 0,0 0-4 0,1 1-15 15,1 2-11-15,-1 1 8 0,3 2-12 0,0 0 1 0,2 4 5 16,-1 5 1-16,3 4 4 0,1 1 6 0,1 8 0 16,1 2 12-16,2 4 6 0,-2 4-4 0,0-1-13 15,0 1 7-15,0-1 3 0,-1 1-8 0,0-6 0 0,2-1-14 16,-3-3-2-16,0-4 7 0,1-3-6 0,-2-4-35 16,0-2-37-16,0-4-49 0,-3 0-45 0,-1-7-53 15,-2-1-66-15,0-1-65 0,-6-2-64 0</inkml:trace>
  <inkml:trace contextRef="#ctx0" brushRef="#br0" timeOffset="24114.4913">18360 8594 1465 0,'-15'-5'24'0,"3"-2"24"15,1-1 18-15,2-1 23 0,3 4 17 0,-2-2 5 0,3-1 4 16,-1 2 1-16,3-2-29 0,3 1-18 0,0-2-23 16,1 1-22-16,5-2-21 0,1 1-1 0,2-3-9 15,5 1-2-15,1-1 3 0,3-2 1 0,3-1 0 0,5 1 4 16,4-1 5-16,0 1-2 0,5-2 3 0,2-2 7 15,6 2-5-15,-2-4-1 0,5 3 2 0,-2-1-4 16,0-1-1-16,-1 1 0 0,3 1 7 0,-8 0 2 16,-2 0 14-16,-4-1 13 0,-4 4 12 0,-1-2 18 0,-7 4 14 15,-3-1 12-15,-5 1 15 0,-2 2 7 0,-7 1 11 16,0-1-4-16,-1 2 1 0,-4 3 0 0,-3 0-6 16,0-2-6-16,0 3-21 0,-2-1-5 0,-3 2-16 0,2 1-16 15,-2-1-18-15,-2 2-7 0,-1-2-9 0,1 3-6 16,1 1-2-16,0 2-13 0,-2-3-8 0,5 5 2 0,-1-2 6 15,-1 2-7-15,4-1-3 0,0 4 0 0,1 1-3 16,-1 3 6-16,3 0 7 0,-1 1-5 0,4 4 4 16,0-1-1-16,4 4-3 0,2 0-1 0,0-1 4 0,2 1-3 15,3 1-1-15,3 0 7 0,2 1-9 0,5 0-5 16,-3-1 13-16,3 0 5 0,1 0-4 0,0-1-2 16,-1 2-1-16,3-4 4 0,-4 2-2 0,1-3 3 0,-4 0-3 15,0-3-3-15,-2-1-1 0,-3-2 9 0,-5-3-1 16,-1 2-3-16,-3-4 6 0,1-3 4 0,-4 2-1 0,0-5-2 15,0 4 7-15,-4-3 0 0,1 3 0 16,-3-1-9-16,-1 0 4 0,-3-1-3 0,-3 1-23 0,-3 1-12 0,0-2-32 16,-3 0-30-16,3-2-27 0,-1-2-26 15,1 2-29-15,2-4-31 0,3 2-14 0,-2-3-28 0,5-2-6 16,4-1 2-16,2 0 14 0,0-1 23 0,4 0 33 16,1-2 26-16,4-3 36 0,-1 2 38 0,5-1 36 0,0-2 31 15,5 0 16-15,-2-1 10 0,3-3-6 0,3 2 8 16,1-1 0-16,1-2 4 0,-1 0 9 0,1-1 4 15,4-1 11-15,0 0 14 0,1 0 10 0,2-1 11 0,-3 2 18 16,4 1 16-16,0-1 0 0,0 0-1 0,-2 2 10 16,0 2-7-16,1 0 2 0,-4 0-1 0,0 3-13 15,-1 2-1-15,-5 0 2 0,0 1 2 0,-4 2-9 16,-2 1 12-16,-5 3 14 0,-1 1 2 0,-2 1 10 0,-1 1-10 16,-4-1-11-16,-2 3-10 0,0 0-18 0,2 3-30 15,-4-2-18-15,1 3-20 0,-2 1-18 0,-1 5-5 16,-2 1 2-16,-5 4 0 0,2 2 1 0,-2 2 4 0,-1 3-9 15,3-1 5-15,-1 1 4 0,4-1-2 0,1 0-7 16,4 0-4-16,1-4 2 0,4 2 6 0,3-2 5 16,0-4-7-16,3 1 2 0,1-3-4 0,0-2 5 0,4-2 7 15,1-2 0-15,2-1-2 0,-2-4-4 0,4 0-6 16,-2 0-4-16,0 0-14 0,-1 0-35 0,0-2-37 16,-3-1-50-16,-1-1-57 0,0-1-62 0,-1 1-63 0,-2-3-82 15</inkml:trace>
  <inkml:trace contextRef="#ctx0" brushRef="#br0" timeOffset="24485.4829">20804 6974 3259 0,'4'-16'-2'0,"-4"7"1"0,-2 3-2 0,6 1-7 15,-6 3-4-15,2 2-8 0,0 0-7 0,0 5 0 0,-2 0 1 16,-1 7-4-16,1 5 6 0,-3 4 5 0,-3 7 7 15,0 10 16-15,-3 11 4 0,-1 6 3 0,-2 8 3 16,-3 12 5-16,2 7-5 0,-1 10 1 0,0 5 3 16,2 7-1-16,0 0-4 0,3 3 1 0,-1 2-5 0,5-8 9 15,2-6-5-15,3-9-4 0,4-10 1 0,1-11-13 16,2-9 8-16,4-12-14 0,2-10-25 0,-2-8-36 16,1-7-35-16,1-7-60 0,-1-7-95 0,1-8-105 0</inkml:trace>
  <inkml:trace contextRef="#ctx0" brushRef="#br0" timeOffset="24753.6798">21210 7596 3284 0,'3'-1'-4'0,"-3"3"3"0,0-4 1 0,0 2-2 0,0 1-4 16,0 2 0-16,0 2 2 0,0 2-6 0,2 2 7 16,0 4-4-16,-2 3-3 0,4 5-2 0,0 0 12 15,-1 10-6-15,2 1 0 0,2 3 9 0,0 4-2 0,-1 1 8 16,1 3-5-16,0 0-8 0,3 1-31 0,-4-5-20 16,4 2-27-16,-1-4-34 0,0-5-41 0,1-3-37 15,-1-6-34-15,-1-3-38 0,0-3-12 0,-3-5-12 0,-2-3-22 16</inkml:trace>
  <inkml:trace contextRef="#ctx0" brushRef="#br0" timeOffset="25046.9851">21270 8060 1233 0,'-15'-28'22'15,"2"-2"28"-15,0-2 29 0,1 1 23 0,-2-3 26 16,2-1 14-16,3 1 17 0,-2 1 28 0,5-1-4 16,-1 4-5-16,2-1-20 0,2 5-15 0,1 0-19 0,4 1-5 15,0 1-12-15,3 4-26 0,-1 0-12 0,4 2-17 16,3 1-5-16,0 0-7 0,1 2-4 0,3 1-13 0,2 2-1 15,-1-1-2-15,2 4-6 0,1 2-3 0,1-1-1 16,1 3-7-16,-4 2 3 0,4 2-3 0,-4 2-3 16,2 2-3-16,-2 2 3 0,-1 3-9 0,2 1 1 15,-4 3 2-15,2 5-4 0,-2 3 5 0,0 6 2 0,-3 5 3 16,1 3-3-16,-2 5 7 0,-2 2 4 0,-4 5 18 16,-1 3 2-16,-3 1 6 0,-3-1-1 0,-4-3 1 15,1 0 5-15,-3-4 0 0,1-5-6 0,-2-2-14 16,2-6 2-16,-3-4-8 0,5-2-2 0,-1-4-4 0,2-1-1 15,0-5-25-15,0-3-43 0,1-2-38 0,3-3-60 16,-1-3-61-16,2-4-94 0,0-3-103 0</inkml:trace>
  <inkml:trace contextRef="#ctx0" brushRef="#br0" timeOffset="25396.2729">21907 7786 1930 0,'15'0'25'0,"0"0"29"0,-2-5 17 0,4 2 11 16,-4 3 12-16,1 0 9 0,-1-3 18 0,1 3 13 16,4 0-10-16,-4 2-23 0,3-1-14 0,-1-1-4 0,1-1-6 15,1-1-12-15,1 1-14 0,1-1-14 0,2-1-14 16,-1-2-4-16,4 2-4 0,-1-4-6 0,1-1-6 16,0-1-9-16,-2 0-19 0,0-4-13 0,-1 1-21 15,-1-2-15-15,-3-5-9 0,0 2 0 0,-3-4-7 0,0-1 10 16,-3-3 8-16,-3 1 19 0,-3-1 19 0,-1 1 19 15,-3 2 15-15,-4 4 6 0,-3 0 9 0,-1 5 4 16,-2 3 4-16,-1 3 1 0,-5 3-11 0,1 6 3 16,-2 3-4-16,-5 3-3 0,0 3-3 0,-6 4-1 15,1 5 4-15,-1 2 0 0,0 4 9 0,0 3-10 0,1 0-1 16,3 4 2-16,1 0-3 0,3 3 0 0,1-1-5 16,2-1-2-16,2-2 4 0,1 0-2 0,5-2-1 15,2-4-2-15,5-2 0 0,0-5 4 0,7-2-1 16,3-5 6-16,0-2-14 0,5-2-28 0,3-6-53 0,0-4-76 15,6-6-91-15</inkml:trace>
  <inkml:trace contextRef="#ctx0" brushRef="#br0" timeOffset="26139.6601">25481 5550 2693 0,'0'-5'10'16,"0"1"14"-16,-3 0 34 0,3-2 22 0,-1 3 14 0,-1 0 6 15,2-1 2-15,-2 7-2 0,2-3-16 0,0 0-15 16,0 1-37-16,0 2-24 0,0-1-19 0,0 1-4 16,-1 2-1-16,-2 5-1 0,-1 2 6 0,1 4 5 0,-2 4 0 15,-4 1 7-15,1 4 7 0,2 4-6 0,-1-2-1 16,-2-1 4-16,4 3-1 0,1-4 1 0,-1-4 1 15,1-1-3-15,1-3-3 0,0-5 6 0,3-3 5 0,-3-1 3 16,2-6 2-16,-1 1 15 0,2-3 9 0,-1-3-4 16,1 1 5-16,0-4-11 0,0-3-9 0,0 0-17 15,0-4-5-15,1-2-23 0,-1-4-20 0,3-3-6 0,0 0-7 16,-1-2 5-16,2-2-2 0,0-1 1 0,2-4-5 16,2 2 2-16,1-5 7 0,3 0 8 0,0-2 6 15,2 0 9-15,2 1 6 0,0 0 19 0,-1 5 21 16,-2 3 14-16,0 5 11 0,-2 5 4 0,-3 4 1 0,0 5-3 15,-3 3-9-15,1 2-7 0,-5 2-12 0,3 2-16 16,-3 0-5-16,2 4-6 0,-1 2-1 0,1 0 0 16,2 3 6-16,0 4 17 0,2 4 7 0,0 3 11 0,-1 6 12 15,2 0 4-15,3 4 6 0,-3 5-2 0,2 0 10 16,0 0-21-16,0 3 0 0,0-3-6 0,0 3-11 16,0-4-3-16,1-2-10 0,0 1 5 0,-1-5-3 0,1-3 5 15,1-1-15-15,-2-4-24 0,1-6-50 0,0-1-57 16,0-4-71-16,-3-4-104 0,3-5-128 0</inkml:trace>
  <inkml:trace contextRef="#ctx0" brushRef="#br0" timeOffset="26332.2582">25499 5693 3321 0,'-10'-7'28'0,"2"2"35"0,2-3 22 0,3 1 13 16,1 4-6-16,1 1-1 0,1 0-1 0,0 2-4 15,3-1-28-15,-2 1-35 0,4-2-23 0,0 0-20 0,3 0 9 16,1 1-4-16,3-1-10 0,1 2-13 0,4 0-25 16,0 3-15-16,3-1-29 0,-1 3-23 0,0 2-41 15,-1 2-28-15,-1-1-44 0,0 4-41 0,-4 2-44 0,-5 3-56 16</inkml:trace>
  <inkml:trace contextRef="#ctx0" brushRef="#br0" timeOffset="26957.1642">25731 6506 1369 0,'6'26'4'0,"-1"1"44"0,0-5 25 0,0-3 26 0,1 3 25 15,-5 0 18-15,2-3 28 0,-1 0 21 0,1 1 10 16,0-1-17-16,-1-1-4 0,-2-3-12 0,2 1-27 16,1-1-15-16,-3-2-25 0,2-1-18 0,-1-2-9 0,2 1-24 15,-1-2-19-15,2-2-12 0,-1 0 2 0,1 0-7 16,-3-4-2-16,2 1 4 0,-1-1 10 0,1-3 16 15,-1 0 8-15,0 0 16 0,-2 0 29 0,-2-2 18 16,4-1 23-16,-2 1 0 0,0-1-16 0,0-1-16 16,0-4-13-16,0 1-20 0,0-3-27 0,1-5-15 0,1 0-20 15,-1-6-9-15,1-3 0 0,2-1-5 0,-1-3 5 16,2-3-2-16,0-2 0 0,2 0 0 0,3-3 0 16,-2 2 1-16,2 3-1 0,2-1 1 0,-2 3-6 0,0 5 2 15,-1 2 6-15,2 4-6 0,0 0 0 0,2 5-2 16,-4 1-10-16,4 3 5 0,-1 0 2 0,0 1-2 15,0 3-13-15,-1 0 3 0,-1 3 3 0,2-1 4 0,-2 3 3 16,-2 0 2-16,1 3-2 0,-3 0 2 0,1 1 6 16,-1 0 3-16,-2 2-6 0,0 1-2 0,-2 3 9 15,1-3-3-15,-6 5 1 0,3 0 7 0,-5 1-5 16,2 1 2-16,-3 0 0 0,-3 1 1 0,-1 1 0 0,-1 1 1 16,-1-1-3-16,-2 0-2 0,1 1 1 0,0-3 2 15,0 0-1-15,3-3-2 0,-1 0 4 0,3-3-1 16,3 1-2-16,-1-4-4 0,3 1-1 0,0-4-2 15,1 3-1-15,2-1 1 0,0-1-10 0,0 2 8 0,5-1 1 16,1-1 3-16,-3 4 5 0,5-1-2 0,1-2-5 16,0 4 5-16,0-2 6 0,3 2-9 0,-3-1 3 15,3 3 0-15,1-3-1 0,0 2 3 0,-2-1 3 16,1 4-3-16,0-1-2 0,-1-2 6 0,1 0-6 16,-1 3 0-16,-3-2-6 0,3 2 5 0,0-2 3 15,-1 2-4-15,-1-1 3 0,2 1-1 0,-2 1 7 0,0-1-5 16,0 1 10-16,-2-1-8 0,-1 2-7 0,0-2 8 15,0-2 1-15,-4 0-3 0,0-1 8 0,-4 1-6 16,-3-1 2-16,0-1 2 0,-4-1 9 0,-2 3-10 16,-4-4-14-16,0 0-40 0,-4 1-30 0,-2 0-27 0,-1-2-41 15,-3 1-54-15,0-4-73 0,1-1-85 0,0 2-107 16</inkml:trace>
  <inkml:trace contextRef="#ctx0" brushRef="#br0" timeOffset="27378.2052">26150 8037 2717 0,'4'-14'0'0,"-2"-2"1"0,0 3 18 0,-1-7 23 16,-2 3 8-16,-3 3 8 0,-3-1 4 0,0 1 9 16,1 2 18-16,-2 0 19 0,0 3 9 0,0-2-1 15,0 2 1-15,0 4-3 0,-1-1-10 0,1 3-13 0,3 0-14 16,-3 3-26-16,-1 5-24 0,1 2-23 0,-2 1-9 15,-2 4 0-15,2 2 11 0,1 3 4 0,-2 4 3 16,0 2 8-16,1 0 2 0,1 2 2 0,4 2-2 16,0-4-8-16,2 2 5 0,3 1-1 0,0-4-10 0,3 0-8 15,1-2-1-15,1-2 9 0,2-1-1 0,-1-1 2 16,2-3-10-16,2 2 5 0,2-5-3 0,-2 1-12 16,4-3-18-16,1-1-39 0,0-1-28 0,1-2-51 0,0-3-53 15,1 0-64-15,2-2-57 0,-3 1-64 0,3-1-51 16</inkml:trace>
  <inkml:trace contextRef="#ctx0" brushRef="#br0" timeOffset="27691.1157">26262 9221 2883 0,'-1'-7'24'0,"1"-1"37"0,0-1 28 0,1 1 19 16,-1 4 16-16,0 1 10 0,2-2 2 15,-1 5 1-15,-1-1-22 0,0 0-37 0,2 2-37 16,-2 0-13-16,0-1-22 0,0 3-12 0,2 1-4 0,-1 1 2 15,3 5-2-15,0 2 5 0,-1 5 9 0,0 2-8 16,0 3 4-16,2 2 5 0,-2 2 0 0,1 1-16 16,1-1-37-16,-3 1-48 0,1-3-164 0,-1 0-80 0,0-2-81 15</inkml:trace>
  <inkml:trace contextRef="#ctx0" brushRef="#br0" timeOffset="28027.0246">26279 9261 3136 0,'-9'-14'13'0,"1"-1"20"16,3 1 21-16,2-1 7 0,3-2-1 0,-2 7 1 16,4-1 3-16,0-1 0 0,4-1-15 0,4 4-20 15,4-3-18-15,2 4-8 0,4-1-5 0,2 4 4 0,3 1-5 16,4 3-2-16,-1 2-1 0,2 3 6 0,0 3-9 15,-1 3 1-15,1 5 8 0,-1 2-6 0,-1 2-2 16,-3 2 3-16,-1 4 0 0,-1 4-4 0,-5-1 15 0,-2 2-11 16,-5-1-1-16,1 3 7 0,-4-2-1 0,-3 0 6 15,-5-1-1-15,0 0 8 0,-3 0 8 0,-3-3 17 16,-2-2 16-16,-2-1 4 0,-1-1 6 0,-3-4 6 0,0 0 1 16,-3-2-8-16,0-4-14 0,0 1-8 0,1-3-16 15,-4-1-7-15,-1-4-7 0,1 3-7 0,-1-4-18 16,-1-4-31-16,1 3-44 0,-1-2-51 0,0-1-67 0,0-1-71 15,1-2-89-15,-1 0-120 0</inkml:trace>
  <inkml:trace contextRef="#ctx0" brushRef="#br0" timeOffset="29599.5339">29205 3978 4378 0,'0'0'-27'15,"0"0"-13"-15,0 0 13 0,0 0-1 16,0 0-2-16,0 0-2 0,0 0 15 0,0 0 1 0,0 0-1 16,-13 139 14-1,13-139-21-15,0 0-23 0,-10 230-43 16,11-183-67-16,4 0-48 0,-1 3-59 0,3-5-84 0,-1-3-106 16</inkml:trace>
  <inkml:trace contextRef="#ctx0" brushRef="#br0" timeOffset="29971.0641">29235 4316 2460 0,'-5'-29'14'0,"2"4"12"0,0 4 20 16,1-3 19-16,-1 3 10 0,3 3 17 0,0 2 8 0,0 3 6 15,3-2-16-15,1 5-5 0,2-2-18 0,-1 0-11 16,7 0-11-16,0 3-20 0,2-3-8 0,6 2 1 16,2 0-7-16,5 2-6 0,0 1-2 0,3 3-6 15,0 0 1-15,3 4 4 0,-3 1-2 0,2 4-10 0,-4 3 7 16,-3 1 2-16,1 3-1 0,-4 3-4 0,-3 2 4 16,-1 5-1-16,-3 3-3 0,-3 3 9 0,-3 2 7 15,-3 5-6-15,-1 4 4 0,-5-2 0 0,-2 3-5 0,-5-1-2 16,0-1 9-16,-4 1-9 0,-3-2-6 0,-2-5 5 15,-1-1-3-15,-1-3 14 0,-2-3 16 0,1-3 16 0,0-1 15 16,0-4 3-16,1-5 4 0,-2 3 6 0,1-5-2 16,0-3-10-16,2 1-14 0,-1-2-18 0,1 0-18 15,-2-1-11-15,1-1-22 0,3-3-35 0,-1 0-35 0,0-1-52 16,3-1-53-16,-2-3-55 0,2 0-84 0,1-1-80 0</inkml:trace>
  <inkml:trace contextRef="#ctx0" brushRef="#br0" timeOffset="30476.9068">29469 5380 2967 0,'3'0'9'0,"1"0"24"15,-3-2 19-15,2 2 22 0,-3 0 12 0,0 2 4 0,0 0 2 16,0-1-3-16,0 2-11 0,0-1-25 0,-1 1-17 15,-1 1-22-15,2 1-17 0,-1 4 5 0,-1 2-2 0,0 5 3 16,1 5 2-16,-1 4 4 0,-1 2-1 0,1 5 2 16,2 3 4-16,-3 1-7 0,3-2 2 0,0 3-1 0,0-3-5 15,0-2 7-15,3-2 0 0,-1-2-4 0,1-5-16 16,2-3-28-16,-2-3-41 0,2-5-54 0,-2-2-67 16,0-3-95-16,-1-4-130 0</inkml:trace>
  <inkml:trace contextRef="#ctx0" brushRef="#br0" timeOffset="30951.517">29722 5436 1952 0,'3'-5'16'0,"-1"-2"25"16,1-1 22-16,-1-1 32 0,-2 2 19 0,0-1 24 15,-2 2 24-15,1 0 18 0,-1 0-1 0,-3 1 5 16,2 0 0-16,0 0-15 0,-2 3-14 0,2-3-19 15,-5 2-21-15,5 0-12 0,-3-1-8 0,-1 4-24 0,2-3-22 16,-2 3-14-16,-1 0 0 0,-2 0 0 0,2 3-7 16,-4 1-5-16,0 2-14 0,-1 1 2 0,-2 5 0 0,-2 2 0 15,1 3-4-15,-3 2-4 0,0 4 9 0,-2 3 0 16,-1 3 20-16,0 7 5 0,3 0 9 0,0 4-3 0,0 3 0 16,2 0 1-16,6 3-9 0,0-2-3 0,1-1-13 15,5-2-8-15,5-4-11 0,4 1 1 0,2-6-2 16,5-1 4-16,3-4 11 0,5-2-2 0,2-4 7 0,4 1-7 15,5-5 6-15,2-1 1 0,1-4 0 0,4-1-7 16,3-4-5-16,0-2-9 0,0-3-17 0,2 0-20 16,-6-4-23-16,1-1-40 0,-2-1-34 0,-4-1-54 0,-1 0-61 15,-3 1-66-15,-2-4-85 0,-3 1-81 0</inkml:trace>
  <inkml:trace contextRef="#ctx0" brushRef="#br0" timeOffset="31909.3859">29414 6975 3027 0,'6'-17'19'0,"1"2"7"0,-3 4 31 16,-1-3 32-16,0 3 17 0,-1 4 5 0,-4 2-1 16,4 3-2-16,-2 1-20 0,0 2-10 0,0 1-30 15,0 1-32-15,0 5-22 0,0 1-4 0,0 7 2 0,0 3-3 16,0 9 1-16,2 2 9 0,1 5-3 0,-1 3 3 15,2 1 9-15,1 1-2 0,1 0 1 0,-1-2 9 16,1-2 0-16,2-3-10 0,0-1 2 0,0-3 4 0,0-3-9 16,0-2 0-16,-2-3 4 0,4-3-7 0,-4-2 1 0,-3-3 6 15,2-4-1-15,-2-1-1 0,0-1 0 0,2-5 3 16,-4 1 5-16,-1-3 17 0,0 0 18 0,-1 0 3 16,1-3 3-16,-3-2-2 0,3 0 0 0,0-2 5 0,0-2-12 15,3-3-10-15,-2-1-24 0,-1-3-1 0,0-1-6 16,2-3-4-16,-2 1 0 0,0-4-10 0,0-3-7 15,3-1-15-15,-3-4-1 0,3-2-9 0,1 1 4 0,-1-4 3 16,0 0 2-16,2 1 0 0,1 2 11 0,-1-1 9 0,1 2 5 16,-1 6 5-16,3-1 1 0,1 5 5 0,1 1-6 15,-2 1 8-15,4 3-9 0,-2 0 3 0,1 3 1 16,1 3-2-16,1-1 0 0,1 2-6 0,-1 2 3 0,1 1-1 16,0 2 9-16,-1-1-3 0,0 4 0 0,-2 0-3 15,1 0-1-15,-4 2-4 0,0 1 7 0,-1 0 1 0,-2 1-9 16,0-2-2-16,-3 4 3 0,0-1 11 0,-1 0-5 15,-2 1 12-15,-3 2 7 0,1 1 4 0,-3 0 12 0,-2 4 10 16,-3 2-7-16,-3 2 3 0,1 0 0 0,-4 0-6 16,-1 0-6-16,0 1-15 0,1-2-10 0,2-2-2 0,4-1-4 15,-2-3-4-15,7 1-2 0,-1-1 1 0,4-4-1 16,0 3 0-16,3-1 7 0,0 1-4 0,0 1 7 16,3-1-8-16,2 3 8 0,0-1-7 0,3 1 4 0,4 0 1 15,0 0 1-15,1 2-1 0,2 0-1 0,2 0 6 16,1 0-6-16,1 1 8 0,-2-2-2 0,2 1 2 0,1 4-5 15,-2-3 2-15,2 2-1 0,-1-1-1 0,-1 3 7 16,1 1-2-16,-3 0-8 0,1-1 4 0,-3 0 1 0,2-1 5 16,-5 0-4-16,2-2-1 0,-4 3-4 0,-1-5-3 15,-3 0 8-15,-2 0 2 0,0-2 0 0,-3 0 2 16,-3 0-2-16,2-1 7 0,-4-1-2 0,0 1 10 0,-3 1-8 16,0 0-6-16,-1-2 5 0,-2 0-5 0,-2 0 4 15,0 0-3-15,-1-2 0 0,-3 1-14 0,-2-2-14 16,1 0-14-16,-2-1-23 0,-2 2-40 0,1-4-46 0,-3 1-51 15,1-3-50-15,1 0-58 0,-1-1-59 0,0-3-102 0</inkml:trace>
  <inkml:trace contextRef="#ctx0" brushRef="#br0" timeOffset="32741.3743">30049 8533 2029 0,'2'-5'15'15,"-1"-4"23"-15,1 1 32 0,-2 2 13 0,0 0 19 0,2 2 17 16,-2-1 19-16,1 3 22 0,-1-1 4 0,0 3-10 15,2-3-22-15,-2 3-11 0,2 0-13 0,-2 0-13 0,1 0-25 16,-1 3-21-16,0-2-18 0,0-1-18 0,0 2-7 16,0 0-7-16,0 3-4 0,2 2-5 0,-4 2 7 0,1 6 9 15,1 2 12-15,-4 5 4 0,1 5 1 0,-2 2 15 16,0 2-1-16,-1 3 2 0,-3 0 4 0,4-3-10 16,-1 3-15-16,-1-4 1 0,0-1 2 0,2-1-11 0,0-1-2 15,0-3 2-15,2-3-7 0,1-1 2 0,-1-6 0 16,2-2 3-16,1 1-6 0,-2-6 3 0,2-2-3 0,0-1 1 15,0-4-2-15,0 0 1 0,0 0-7 0,2-4-21 16,-1 1-10-16,2-2-12 0,1-5-5 0,0-1-12 16,3-1-13-16,-1-2-10 0,2-4-8 0,1-1 3 0,0-3 2 15,1-2 1-15,0-1 1 0,1-3-14 0,1-2-1 16,1-1 8-16,3-3 12 0,-2-2 10 0,2-2 13 0,2-2 5 16,0-1 12-16,-2 0 21 0,3 1 23 0,-2 3 13 15,-1 3 21-15,0 2 19 0,-3 9 7 0,0 5 10 0,-1 1 5 16,-4 8 8-16,0 4 1 0,0 2-5 0,-5 3-9 15,3 3-12-15,-2-1-4 0,0 6 9 0,1 2 4 0,-3 4 5 16,5 1 15-16,-2 4 4 0,0 7-5 0,1 2 1 0,-1 2 0 16,1 5-15-16,2 0-7 0,-3-1-14 0,1 3-22 15,1-1-6-15,-1-5-3 0,0 1-8 0,1 0-1 16,-1-2-3-16,-1-3-4 0,2 2 4 0,-2-4-18 0,-2-1-39 0,2 0-49 16,-3-2-46-16,1-3-72 0,0-2-73 0,-3-4-104 15,2-4-104-15</inkml:trace>
  <inkml:trace contextRef="#ctx0" brushRef="#br0" timeOffset="32926.8632">30228 8833 2943 0,'-2'1'3'0,"1"-1"-2"0,1-3 8 0,3 3 5 16,0 0-1-16,-3-3-5 0,2 3 4 0,1-2-5 0,0 0-2 0,4-3-5 15,3 2-15-15,0-3-30 0,3-2-30 16,4 0-37-16,2-1-49 0,0-3-64 0,3-2-72 0,-2-1-72 16</inkml:trace>
  <inkml:trace contextRef="#ctx0" brushRef="#br0" timeOffset="34321.3982">30302 3863 625 0,'0'0'10'16,"0"-3"8"-16,0 2 3 0,0 1 7 0,0 0 8 0,0-2 8 15,0 4 1-15,0-2 4 0,0-2-11 0,0 4-7 16,2-2 1-16,-2 1-1 0,0 1-8 0,0-1-12 0,2-1-7 15,-2 3-3-15,0-1 2 0,0-2-3 0,0 3-4 0,0 0 3 16,1 3 16-16,-1 3 21 0,0 4 28 0,0 2 13 16,0 6 20-16,0 8 14 0,0 5 8 0,2 7 4 0,-2 8 0 15,4 2-8-15,-1 11-13 0,0 4-12 0,2 9-8 16,3 2-7-16,-1 8 3 0,5 4-11 0,-1 9-9 0,5 4-15 16,0 4-11-16,4 3-3 0,4 1-5 0,4 7-9 15,1-1 1-15,2 0-1 0,3-2-8 0,2-1 8 16,-1-3 14-16,2-4 6 0,-3 1 12 0,-2-7 0 0,1-3-7 15,-8-3 4-15,-1-4-4 0,-4-3-4 0,-5-4-11 0,-3-2-5 16,-4-6-16-16,-3-4-5 0,-3-5-7 0,-4-6-11 16,-3-2-16-16,-3-7-25 0,-3-5-51 0,0-7-59 15,-6-5-100-15,-1-5-102 0</inkml:trace>
  <inkml:trace contextRef="#ctx0" brushRef="#br0" timeOffset="35507.7809">24531 4536 3161 0,'0'-10'3'0,"-1"2"18"16,-1 2 27-16,0-4 26 0,2 6-6 0,-3 1 1 15,3 3-4-15,0 0-4 0,-1 0-3 0,2 1-18 0,-1 1-29 16,0-2-27-16,0 4 4 0,2-1 1 0,-1 4 0 15,4 2-2-15,-1 2 0 0,2 5 2 0,1 2 7 16,3 3 0-16,0 3 4 0,0-2-3 0,2 0 6 0,-1 0 4 16,3-1-2-16,-3-4 1 0,2-2 0 0,-4-3 4 15,2 0 6-15,0-3 17 0,-1-4 14 0,0 0 17 16,-3-3 20-16,4 1 9 0,-3-3 14 0,3-3 15 0,0-1 6 16,2-4-9-16,3-1 1 0,1-2-15 15,2 0-9-15,-2-5 4 0,3-1-9 0,0-3-25 0,4-2-6 0,-3-2 9 16,0-5-19-16,3-2-6 0,0-6-3 15,1-7-21-15,2-2-11 0,2-8 11 0,2-6-9 0,4-5-17 16,-1-2 4-16,1-1 4 0,2-2-9 0,-4 7 2 16,0 5 6-16,-1 5-4 0,-4 8 1 0,-4 9 2 15,-4 8-6-15,-2 5 4 0,-3 5-10 0,-2 3 5 0,0 2-16 16,-4 4-15-16,1 1-18 0,-2 2-20 0,0 0-20 16,0 3-21-16,-4 0-15 0,1 0-28 0,0 1-25 15,-1 2-27-15,1 0-20 0,0 0-31 0,3 0-44 16,0 0-52-16,3 0-55 0</inkml:trace>
  <inkml:trace contextRef="#ctx0" brushRef="#br0" timeOffset="36726.8932">30688 4330 2495 0,'-2'-12'-8'0,"-1"0"7"0,0 2 7 0,0-4 26 0,-2 4 9 16,2 1 14-16,0 1 10 0,1 3 19 0,1 0 31 15,-1 1 18-15,0 1 8 0,2 3-14 0,0-3-7 16,0 3-11-16,2 0-10 0,-2 0-24 0,2 1-23 0,-2-1-20 16,1 2-19-16,-1-2-18 0,0 3-4 0,0-3-6 0,2 3 1 15,-2-1 1-15,0 2 0 0,2 1-3 0,-1 0 5 16,1 5 5-16,1 0 1 0,1 2 5 0,-2 4-3 0,1 0 1 15,2 2 1-15,-2 2 1 0,2-1-8 0,0 0 4 16,-2-2 3-16,1 0-6 0,1-2-1 0,-2-1 10 0,2-3 0 16,0-2-2-16,-2-1 8 0,0-3 5 0,3 1 3 15,1-3 24-15,1-1 6 0,3-2-2 0,3-2-7 0,2-1 8 16,4-3 2-16,4 1-7 0,3-6-6 0,0 2-26 16,3-3 2-16,-2 2-4 0,-1-3 11 0,2-1-16 15,-1-1-1-15,-3 0 0 0,2-1 5 0,-2-3 5 0,1 0-5 16,-1-3 4-16,2-2-3 0,0-1 10 0,0-4-4 15,3 0-7-15,0-2-2 0,0-1 2 0,0 2 0 0,0 2-5 16,-2-1-2-16,-1 5-1 0,-2 2 0 0,-3 4 4 16,-4 1-4-16,-1 5-2 0,-4 1 2 0,-3 4-10 15,0 1-10-15,-3 1-29 0,1 2-28 0,-5 1-42 0,3 0-30 16,-3 1-50-16,-3 2-33 0,2 0-31 0,-2 1-33 16,-2 0-42-16,-4 4-36 0</inkml:trace>
  <inkml:trace contextRef="#ctx0" brushRef="#br0" timeOffset="43304.4546">21008 13622 2438 0,'5'3'2'0,"0"-2"0"15,1-6 12-15,2 3 15 0,0 0 9 0,6 0 9 16,-2-1 1-16,7 0 3 0,4 3 8 0,5-4 6 0,2 3 0 16,5-1-5-16,3 0-8 0,0 0-10 0,1 1 3 15,5 2-1-15,1-1-15 0,0 2 0 0,1 1-15 16,2-1-10-16,-4 2-4 0,3-1 6 0,-2 0-2 15,0-1-1-15,2 0 0 0,-4-2-2 0,2 2 4 0,-1-2-4 16,-3 0 4-16,2 0 0 0,0 0 1 0,-2-2-2 0,-1 2 4 16,0-2 12-16,-2 1 2 0,0-3 13 15,-1 1 7-15,0 2-3 0,-2-4 3 0,-2-1 2 0,-1 2 7 16,-3-1-8-16,1 0 9 0,-4 0-12 0,0 0 1 16,-4-2-1-16,3 5 0 0,-4-3-2 0,1 3-4 15,-1-4 3-15,-3 2-19 0,3-1 13 0,-2 0-13 0,1 2 1 16,-2-1-2-16,2-1-4 0,-1 2 0 0,1-1-10 15,-2 1 8-15,1 1-16 0,-4 0 9 0,2-1-1 16,-3 3-3-16,0-3 3 0,1 2 1 0,-2 0 0 0,0-1-2 16,-3 1 9-16,2 1-4 0,0-1-7 0,-3 0 7 15,4 1 1-15,-5-2-8 0,1 2 3 0,0 0 2 16,-1 0-7-16,1 0 1 0,-5-2 6 0,5 4-2 16,-4-2-8-16,-2 0 10 0,2 0-4 0,0 0-2 15,-2 0 6-15,1 0 1 0,-2 0-2 0,1 0-8 0,1-2 9 16,-3 2-5-16,3 0 0 0,-4 0 5 0,1-3-18 15,-1 3 2-15,0 0-11 0,-1 3-7 0,1-3-26 16,-2-3-28-16,0 3-44 0,1 0-46 0,-3 0-50 0,-1 0-95 16,0-3-94-16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2T15:53:57.9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5280 6092 834 0,'-3'-1'12'0,"2"-3"20"16,-4 2 31-16,5-1 8 0,-6 3 16 0,3-3 10 15,-1 3 15-15,3 0 14 0,-2-1 2 0,1 1-12 0,2 0-27 16,-2-3 5-16,1 3-14 0,1-2 0 0,0 1-4 15,0 1-5-15,0-2-11 0,0 2-2 0,1 0 5 16,1 0-6-16,-2 0 4 0,0 2-4 0,0-2-3 16,2 0-1-16,-2 2 1 0,1-1-3 0,-1 2-5 0,0-2-5 15,2-1 3-15,-2 0-16 0,0 3 0 0,0-3-5 16,0 0 2-16,1 2 1 0,1-1 6 0,1 0 6 16,-1 0 4-16,4-1 9 0,-3 2-2 0,0 0 12 0,2-1-5 15,3-1 3-15,0 2 8 0,0-1-5 0,0-1 3 16,3 0-2-16,1 0 2 0,3-1-12 0,0 1-2 15,0-2 2-15,4 1-22 0,1-3-4 0,-2 4-9 0,4-2-3 16,-2-1-7-16,1 0-5 0,-1 3 0 0,1-1-4 16,0-2 4-16,-1 3-5 0,-1 0 4 0,0 2 4 15,0-1-4-15,0 0 3 0,0-1 1 0,0 3-2 0,0-1-1 16,0-1 2-16,1 1-2 0,-1-2-3 0,3 0 7 16,0 2-1-16,1-2 1 0,-3 1-4 0,4-1 0 15,1 0 7-15,-4-1-2 0,3-1 7 0,1 2-7 0,-3-2 5 16,3 1 2-16,-1-1 8 0,-2-1-2 0,2 2-6 15,1-2-5-15,-4 1-3 0,2 1 8 0,-1-1-7 16,2 2-5-16,-6 0-1 0,4 0 1 0,-2 0 2 0,-1 2-2 16,2-2 2-16,-1 0-6 0,-2 0 4 0,2 0-3 15,0-2 0-15,0 2-5 0,2 0-1 0,-2 0 9 0,-1-2-3 16,5 2 7-16,-2-1-2 0,-1 0 5 0,2 0-4 16,1-1 4-16,1-3 0 0,-1 4-5 0,0-3-3 15,0 1-4-15,1 1 2 0,0-2 5 0,0 1-3 16,-1-2 4-16,-2 3 1 0,2-3-2 0,-1 5 3 0,-2-3 4 15,0 1-9-15,-2-1-3 0,-2 2 4 0,0-2-1 16,-2 2-3-16,-3 0 2 0,-1-2-1 0,-2 3-2 0,0 0 7 16,-3 0-4-16,-3 0 0 0,0 2-2 0,1-1 13 15,-3-1 1-15,1 0-1 0,-2 1 1 0,0-2-4 16,0 1 5-16,0 1 0 0,0-1-2 0,-2-1-3 0,2 1-1 16,-1 1 4-16,1-2-4 0,1 2 3 0,-2-1-6 15,1-1 1-15,0 1 0 0,0 1-5 0,0-1-2 16,0 0 2-16,0-1-6 0,0 2 4 0,0-2 0 15,-2 2-2-15,2-1-1 0,2-1-22 0,-2 1-27 0,0 0-33 16,0 0-37-16,0 0-50 0,0 1-48 0,0-2-59 16,0 1-74-16,0-1-69 0,-2-1-79 0</inkml:trace>
  <inkml:trace contextRef="#ctx0" brushRef="#br0" timeOffset="5070.9195">8771 5850 133 0,'3'-9'4'0,"-2"1"-1"0,1-1 3 16,1-1 4-16,-1 0 4 0,3 0 3 0,0-2 0 16,0 3 4-16,0-1-2 0,2 0 1 0,-3-2-2 15,4 4-7-15,0-1-8 0,-3 1-2 0,0-1-8 0,-1 5-13 16,4-4-16-16</inkml:trace>
  <inkml:trace contextRef="#ctx0" brushRef="#br0" timeOffset="7725.7311">16543 4804 1952 0,'-2'-12'13'15,"-1"0"17"-15,0 3 18 0,3-5 11 0,-4 2 7 0,3 1 8 16,-4 5 3-16,2-2 14 0,3 4 0 0,0-1-3 16,0-1-12-16,3 4 7 0,-3-2-5 0,2 3 3 15,1-1-7-15,-3 0-20 0,1 2-7 0,-1 0-17 0,0 0-6 16,0 2-15-16,2 0 0 0,0 0 0 0,-2 3 13 15,1 1 21-15,1 3 0 0,1 1 7 0,0 3 14 16,0 3 0-16,1 3 6 0,-3-1-5 0,3 3-2 0,1-4-11 16,-1 4-1-16,-1-1 4 0,2-3-9 0,-1 0 8 15,1-1-7-15,3-3 0 0,-3-1-3 0,3-3 0 16,0 2-4-16,-2-4-6 0,3 0-1 0,1-5-6 0,0 3-3 16,2-5 5-16,-1 0-4 0,5-3 2 0,-2-1-2 15,3-3-7-15,4-1 2 0,4-4-8 0,1-3 0 16,4 1-1-16,1-3-5 0,-1 0 4 0,4-2-7 0,2-3 5 15,-3 1-11-15,3-2 8 0,1-1 0 0,-2-2-3 16,-1-1-1-16,4 0-8 0,-2 1 9 0,-2 0 0 16,-1-2 3-16,0 2-3 0,-3-1-1 0,-1 3-9 0,-3 0 11 15,-5 0 1-15,1 2-3 0,0-2-4 0,-4 4 0 16,1-1 6-16,-6 2-1 0,4 1 6 0,-6 1-10 16,1 5 2-16,-2-2-3 0,-2 6 8 0,-1-1-2 0,-2 2-9 15,0 1-3-15,0 2-16 0,-3 1-20 0,-1 2-31 16,-1 1-38-16,0 0-36 0,0 1-28 0,-1 4-18 15,-1 0-45-15,0 2-25 0,-1 4-34 0,-2 1-47 0,-1 4-29 16</inkml:trace>
  <inkml:trace contextRef="#ctx0" brushRef="#br0" timeOffset="13290.1603">12269 7502 2403 0,'-5'-2'15'0,"2"-3"19"16,-2-1 9-16,5 0 3 0,0 1-3 0,-3 1 1 16,3 3-1-16,3-1 1 0,-2-3-15 0,3 4-18 0,2-3-4 15,0 3 8-15,4-2 1 0,-1-1 4 0,4 0 8 16,1 0 10-16,2 3-2 0,1-2 1 0,2 1-2 15,-1 0-7-15,5 2 4 0,-2 0 3 0,-2 0-13 0,3 0-7 16,2 2 8-16,-2-2 11 0,2 2 0 0,3 0 1 16,-2 0-4-16,5-2-2 0,-3 0 7 0,3 0-4 15,0 0-2-15,1 0-9 0,1 0 1 0,1 0-4 0,-1 0 0 16,1 1 0-16,2-1-3 0,-4 0 1 0,3 1-8 16,-3 1-2-16,4-2-8 0,-5 0 10 0,0 0-5 15,0 0-7-15,0 0 2 0,-3 0 0 0,2 0 10 0,-3 0-6 16,4 0 6-16,-3 3-11 0,2-2 9 0,-3-1 1 15,1 1-4-15,-2-1-9 0,0 0 4 0,0 0 10 16,-2 0-7-16,1 0 3 0,-1 0-3 0,-2-1 2 0,1 0-1 16,4 1 13-16,-3-3-11 0,0 3-4 0,-1-2 1 15,3 1 4-15,-2 0-7 0,3 1 1 0,-5 0 3 16,2 0-4-16,-1-2-1 0,1 2 1 0,-3-2 1 0,0 0-4 16,0 0 2-16,-1 1-2 0,-1 0 0 0,0-2 7 0,1 3-2 15,-1-3-2-15,0 2 4 0,-1 0 3 16,3-1-9-16,-3 0 11 0,1-1-7 0,0 1-8 15,-1 1 11-15,3-1-1 0,-5 0-2 0,1 0-4 0,3-1 12 16,-3 3-9-16,1-2 7 0,2-1 2 0,-3 2-8 16,5-2 1-16,-5 3 1 0,2-3 1 0,0 1-3 0,-2-1 5 15,2 1-1-15,-1-1-2 0,0 2 4 0,-1-2-4 16,1 2-2-16,1-1-2 0,0 0 4 0,0-1 1 16,-1 3-8-16,4-2 4 0,-5 0-4 0,3 2 5 15,-2-2 5-15,-1 2-5 0,-1-2 3 0,0 1-3 0,-1 0 3 16,-1-1 0-16,0 2-6 0,-1-2 3 0,-3-1-9 15,0 3 9-15,1-3 0 0,-2 2 0 0,-1 1 0 16,-1-3 1-16,2 3 5 0,-4 0-7 0,0 0 4 0,-3 0 2 16,1-1-8-16,0 1 6 0,-1 0 11 0,-1 0-4 15,2-1 3-15,-2 1 6 0,0 0 0 0,0 0-1 16,0 0 6-16,0 1-5 0,0-1-9 0,0 1 4 0,0-1 2 16,0 0 0-16,0-1 0 0,0 2 0 0,0-1-1 0,0 0-6 15,0 0-1-15,0 0-3 0,0 0-2 16,0 0-6-16,0 0 3 0,0 0-6 0,0 0-2 15,1 0 4-15,-1 0 6 0,0 0-4 0,0 0-1 0,0 0 6 0,2 0-3 16,0 0 0-16,-1 0 0 0,-1 0-3 16,3 0 0-16,-3 0 3 0,0 0 3 0,1 0-9 0,-1 0-12 15,0 0-16-15,2 0-7 0,0 0-21 0,-2 0-36 16,0 0-45-16,0 0-46 0,0 0-48 0,0 0-63 16,0 0-77-16</inkml:trace>
  <inkml:trace contextRef="#ctx0" brushRef="#br0" timeOffset="16605.7739">23142 4871 2086 0,'-2'-8'15'0,"-1"3"20"16,2-3 25-16,1 1 16 0,-4 2 18 0,4 1-1 15,-3-1 13-15,2 5 12 0,1-2-5 0,-2 2-4 16,2 0-16-16,0 0-2 0,-2 1-19 0,2 0-7 0,2 1-8 15,-2-1-7-15,2 1 3 0,-1 2 2 0,1 4 0 16,1 1 8-16,0 2 14 0,2 3 15 0,3 2 1 16,-4 6 0-16,4-2 0 0,-1 1-17 0,4 4-14 15,-3-3-28-15,1 0-7 0,5-1-12 0,-3-1 1 0,2-1-13 16,3-3-4-16,-3 0-3 0,2-3 6 0,1-3 3 16,-2 0-3-16,1-2-2 0,0-2-5 0,-3-3 5 15,2 2-9-15,-5-3 1 0,3-4 0 0,-3 2-9 0,-1-5 2 16,-2 1-1-16,2-2 1 0,0-4-3 0,-2 1 1 15,2-3 1-15,-3-1 4 0,2-1 7 0,-5-1-8 16,4-3 10-16,-6 1-5 0,2-1 8 0,-4 0-4 0,2-2-2 16,-4 1-4-16,0-3 5 0,0 2 7 0,-1-2-4 15,0 3-1-15,1-2-3 0,-3 3 4 0,2 1 4 0,0-1-1 16,0 3 1-16,1 0-4 0,0 0 2 0,0 3 4 16,1 3-1-16,3-2 2 0,-1 2-2 0,-3 3 0 15,3 0-3-15,-2 0 5 0,2 1 2 0,-1-1-3 0,2 6 1 16,-2-2-1-16,2-1-4 0,0 3-2 0,0 0 7 15,0 3-8-15,2-1-1 0,0 1 11 0,-2 2 18 16,1-1 3-16,2 7 14 0,-2 0 2 0,1 2 0 0,1 1 2 16,-1 3-8-16,1 2-13 0,-1 0-23 0,2-2-7 15,1 1-14-15,-1-1-4 0,1-1-4 0,-1-2 11 16,0-1 0-16,1-1 13 0,2 0-5 0,-2-2 4 0,2-1-1 16,-1-1-1-16,-1-1-7 0,2-2-9 0,1 0 1 15,-1-1-11-15,-2-1 3 0,0-1-27 0,1-1-4 16,-2 1-6-16,0-2-16 0,-4 0-14 0,3 0-24 0,-3-2-27 15,2-1-29-15,-1 0-29 0,1-1-47 0,0-1-49 16,-1-3-61-16,2 4-54 0</inkml:trace>
  <inkml:trace contextRef="#ctx0" brushRef="#br0" timeOffset="16930.3908">23717 5013 2198 0,'2'0'15'0,"1"0"18"0,1 0 22 0,0-3 11 16,-3 1 9-16,1 1 3 0,0 1 1 0,-2-1 2 16,3 1-4-16,-2 0-16 0,3-1-15 0,0-1-8 0,1-1-9 15,3 3 1-15,-2 0 0 0,2-4-5 0,5 2-11 16,-5-1-2-16,3 0-6 0,1 1-7 0,1 0 2 15,0-1 1-15,1-1-2 0,-1 3 0 0,1-1 0 0,-1-1 1 0,-3 3-1 16,0-1 2-16,0 1-1 0,-4-3-2 16,3 3 2-16,-2 0-2 0,-3-1 1 0,0 0-2 0,-1 1 4 15,0-1 1-15,1 1-3 0,-4 0-2 0,0 0-1 16,2 0-6-16,-2 0-9 0,-2 0-12 0,2-2-17 16,0 2-32-16,0-1-33 0,0-1-57 0,0 2-75 15,0-4-72-15</inkml:trace>
  <inkml:trace contextRef="#ctx0" brushRef="#br0" timeOffset="17291.5077">23973 4763 1744 0,'0'-9'8'0,"0"1"8"16,0 1 7-16,3-2 10 0,-3-1 3 0,2 5 5 15,0-2-2-15,-2 4 7 0,1 1 3 0,2 2 4 16,-1-3 11-16,-2 3 1 0,3 0 11 0,-3 0-5 0,2 0 5 16,-1 0-6-16,-1 3-11 0,0-3-6 0,2 0-13 15,-2 2-13-15,3 1-8 0,-2-1-3 0,3 1 0 16,-3 1-6-16,2 1 5 0,1 3 1 0,-1-4-10 0,0 5 8 15,3 1 1-15,-2 0 3 0,2 2-4 0,-2 1 9 16,0-1-8-16,2 2-9 0,1-1 9 0,-2 1-6 16,2-2-3-16,-1 0-3 0,-1-2-2 0,2-1-1 0,0 1 3 15,-2-1 2-15,0-1-20 0,1-1-28 0,1-2-36 16,0 0-34-16,1-1-38 0,0-1-59 0,2-1-62 16,1-1-68-16</inkml:trace>
  <inkml:trace contextRef="#ctx0" brushRef="#br0" timeOffset="17830.2915">24443 4750 2096 0,'0'-9'21'0,"-2"0"22"0,2-3 17 16,-3 3 23-16,1 1 17 0,-1-1 10 0,-2 3 5 16,2 0 23-16,-4-1-15 0,2 2-12 0,0 0-8 15,3-1-15-15,-2 4-18 0,2 0-4 0,-1 0-9 16,1 1-21-16,2 1-8 0,0 0-21 0,-2 0-7 0,2 1-7 15,0 1-3-15,2-2-10 0,-2 4 9 0,-2-1 0 16,2 1 2-16,-4 1 12 0,-1 3-3 0,2 1 2 0,-2 2 1 16,1 1 3-16,0 0-6 0,-1-1 0 0,1 4 0 15,1-3 3-15,1 0-6 0,-1 0 0 0,3-1 4 0,-1-2-1 16,1 0 7-16,1-2-10 0,-1-1 4 0,3 1-12 16,-1-3 13-16,1 1-2 0,3-2-3 0,-3 0 3 15,1-2-3-15,0 2 4 0,1-3-7 0,0 0 0 16,2-3-7-16,-2 2-7 0,2-3-6 0,-1-3-20 0,2 3-7 15,0-6-13-15,1 1-1 0,-4-1-8 0,3-3 4 16,0 1-13-16,-2-5-1 0,1 3 7 0,-1-3-1 0,-3 0 7 16,2-4-7-16,-1-2 2 0,-2 2-3 0,3-4 17 15,-4-1 10-15,-1-2 16 0,-1 0 16 0,1 0 24 0,0 1 20 16,-3 0 26-16,-1 0 13 0,1 4 16 16,-3 3 9-16,3-4 11 0,-3 5 4 0,1 1-3 0,0 5-2 15,0 0-1-15,1 4-5 0,1 0-14 0,-1 2-4 16,3 3-14-16,-1 1-16 0,2 3-8 0,-3-2-15 0,3 2-12 15,0 0-5-15,0 2-4 0,0 0-7 0,0-1-6 16,0 2 5-16,0 1-7 0,0 2 7 0,0 2 3 16,0 0-4-16,2 6 4 0,-1 0-1 0,2 4 2 15,-3 2 5-15,4 1-2 0,-1 2-4 0,1 0 6 0,-1 3 5 16,-1-3-10-16,1 0 2 0,2-1 3 0,0-3-4 16,0 1 0-16,1-3 9 0,0 0 0 0,0-2-11 0,4-4-16 15,-2 1-20-15,1-1-29 0,-1-2-33 0,0-3-40 16,3 0-59-16,-1-1-86 0,-1-2-87 0</inkml:trace>
  <inkml:trace contextRef="#ctx0" brushRef="#br0" timeOffset="19883.5102">25078 4098 2919 0,'2'1'4'0,"-2"0"14"15,0-1 9-15,1-2 14 0,-1 0 11 0,0 4-2 16,0-1-1-16,0-2-2 0,-1 2 4 0,2-2-13 15,-2 1 1-15,2 0-10 0,-1 1-12 0,0-1-3 0,2-1-5 16,0 2 4-16,-1-1-12 0,4 1 2 0,-1-1-9 16,3 0 0-16,2 0-3 0,7 3 5 0,3-1 11 0,8-2 2 15,5 2 2-15,10-2 0 0,4 0-2 0,6 1-1 16,7 0 3-16,1 0-8 0,3-1 0 0,0 1-6 16,1 1 3-16,-4-2-3 0,-4 1-2 0,-4-1-2 0,-5 0 2 15,-5 0 6-15,-6 0-1 0,-4 0-1 0,-7 0-2 16,-4-1 3-16,-2 0 1 0,-5-1-1 0,-1 1 0 15,-7-1 3-15,1 2-4 0,-4-2 9 0,0 2-8 16,-3-2 6-16,0 4 13 0,-2-2 1 0,2 0 0 0,-1 0-1 16,-1 0-1-16,2 2-9 0,-1-1 5 0,1 1-6 15,-2 0-16-15,0 2 2 0,-1 2-2 0,-2 6-2 16,-4 5 9-16,-4 5-2 0,0 5 4 0,-5 5-4 0,-4 6 6 16,-1 5-3-16,-2 3 2 0,-2 2-1 0,0 2-9 15,2-4 7-15,4-3-2 0,-1-2 1 0,5-3-3 16,3-4 2-16,1-5 2 0,4-2 1 0,2-8 3 0,2 1-3 15,1-3 5-15,-1-1-1 0,4-5 3 0,-1-2-2 16,2-4-16-16,0 0-20 0,2-1-16 0,-1-1-34 16,-1-1-38-16,2-2-37 0,1 0-50 0,-2-2-61 0,2-1-67 15</inkml:trace>
  <inkml:trace contextRef="#ctx0" brushRef="#br0" timeOffset="20504.6243">26814 3931 1517 0,'-2'-5'6'0,"-1"3"13"0,1-4 16 15,2 1 10-15,-3 1-3 0,0 0 6 0,0 2 2 16,0 1 13-16,1-2 5 0,-4 1-3 0,4 1-8 0,-1 0-9 16,0 2-1-16,0-1-5 0,1 1-5 0,-1-1-11 15,1 2-14-15,2-1-9 0,0 2-5 0,-1-1-3 16,-1 0-1-16,2 3-1 0,-1-2 1 0,2 2 1 0,-1-1 1 15,2 0-6-15,-1 0-3 0,1 1 9 0,1 1 5 16,0 1 1-16,2 2 12 0,0-1 0 0,3 5 6 16,1 2 17-16,-1 3 4 0,5 1 4 0,-2 2 11 15,0 2 3-15,1 1-3 0,0 1 12 0,2 3-4 16,-3-1-8-16,0 0 1 0,1-2-2 0,-2 1-6 0,1 0 3 16,0-3-5-16,0 0-16 0,-3-1-2 0,3 0 3 15,-3-3-10-15,0 1-1 0,1-3-8 0,-2-1-6 16,-1-3-2-16,-3 2 4 0,2-6 3 0,-3 3-1 0,0-5-4 15,0 0 1-15,-2-1 4 0,0-1 2 0,-2-1 0 16,0-4-2-16,0 3-5 0,2-2-7 0,-3 0-37 16,0-1-48-16,-4-3-63 0,1-2-74 0,-1-1-98 15</inkml:trace>
  <inkml:trace contextRef="#ctx0" brushRef="#br0" timeOffset="20724.0465">26934 3871 2426 0,'6'-11'-3'0,"-1"0"3"0,-2 1 5 0,3-4 7 15,-1 3 1-15,0 0 3 0,-2 3-6 0,3 1 3 16,1-2 10-16,1 1 6 0,-2 1-10 0,3-1 0 0,2 1-6 16,2 0 0-16,0 1 8 0,3 0-5 0,2 1-5 15,4 3-9-15,-1-1 4 0,3 1-8 0,1 2-2 16,0 0-19-16,2 2-21 0,-4 1-33 0,0-1-36 15,-4 5-50-15,-1-1-50 0,-3 3-59 0</inkml:trace>
  <inkml:trace contextRef="#ctx0" brushRef="#br0" timeOffset="21784.2521">23967 5669 2153 0,'-24'6'4'0,"2"2"-3"0,5-1-4 15,4-4 2-15,3 1-2 0,1 2 3 0,5-2 3 16,-3 3 3-16,5 0-1 0,4-1 16 0,1 1 12 16,4-3 14-16,3 2 17 0,3 0 19 0,4 0 8 15,1 0 4-15,9-3 4 0,1-1-4 0,7 1 5 0,8 0-8 16,0-1-14-16,7 0-21 0,2-1-3 0,5 0-7 16,2-1-6-16,2 3-9 0,3 1-12 0,3-1-1 15,1 0-7-15,4 1 2 0,2-1-12 0,0-3-4 16,3 0-7-16,0 0 7 0,1-3 1 0,0-4-2 0,3-3 6 15,2-2-6-15,4-2 7 0,3-5 4 0,3-1 0 16,4-4-11-16,1-2 3 0,0-1-3 0,3 0-2 0,-1-1 5 16,-2 0-8-16,-2 2-1 0,-2-1 6 0,-1 3 5 15,-3 0-9-15,-2 2 3 0,-5 0 1 0,-5-1-2 16,-3 0 2-16,-5 0 0 0,0-1-10 0,-5-1-7 0,0-4-1 16,0 0-5-16,-2-2-13 0,1-1-8 0,-1-5-3 15,0-1-7-15,-3-5-2 0,0 2 11 0,-3-3 3 0,0 2 4 16,-7-1 13-16,-2 4 2 0,-4 1 13 15,-6 6 7-15,-5 2 12 0,-6 4-6 0,-2 5-1 16,-7 0-5-16,-2 3-5 0,-4 1 10 0,-1 0-5 0,-3-2 0 16,-3 2-1-16,1 0 5 0,-4-4 2 0,1 1 6 15,-2 0 1-15,-1-1 5 0,-4-1-7 0,1 1 5 16,-2-4 5-16,0 3-8 0,-3-1 5 0,-1 1-1 16,1-1 1-16,-3 2-4 0,0 1 6 0,1 1-5 15,-3-1-6-15,-2 2 4 0,2 1-2 0,-3-1-5 0,2 1-5 16,-3 0-1-16,-4 0 5 0,-1 0 2 0,-2 0-2 15,-1-1 2-15,-2 0 1 0,1-1 2 0,-2 1 7 16,-2 0-7-16,0 1 1 0,0 0-5 0,-3 0 3 16,0 0-2-16,2-1-4 0,-3 1 0 0,1 2 2 0,-2 0-2 15,0 1 0-15,-3-1 6 0,-1-1 9 0,-1 3-2 16,2-1 2-16,-4-2 3 0,-1 4-3 0,2-2 5 16,-3-1-2-16,1 3-3 0,-1 0-9 0,3-2 9 15,-5 0 4-15,2 2-4 0,-4-2-1 0,2 0 4 0,-6 2-1 16,0 0-2-16,-3 0-1 0,-4 2-13 0,-1 1 4 15,-2 1-7-15,-1 0-1 0,-1 0 3 0,1 0 1 16,-2 2-1-16,-2 0 13 0,-1-2-3 0,0 3-2 16,-3-1 10-16,0 0 1 0,-3 2-10 0,1 2 0 15,0-3-4-15,-1 3-8 0,3 0 10 0,-2 1-4 0,5-1 0 16,0 2 2-16,-2 2 4 0,1-2 2 0,1 2 4 16,-2 1-1-16,-1 2-7 0,0 0-2 0,0-1-3 15,-1 4-4-15,0 0-1 0,-1 0 3 0,1 2 1 0,-1-1-4 16,-4 4 1-16,2-1 8 0,-3 2 3 0,1 3-6 15,-5-1 0-15,8 1-6 0,-2 1-4 0,3 2 2 0,5 0 2 16,2 0 3-16,5 3-2 0,2-2 18 0,3 6-7 0,3-1 0 16,-1 1 2-16,2 2 8 0,1 5-5 15,-1 3-6-15,0 1-4 0,1 3-7 0,2 5 3 0,-1 0 3 16,6 3-3-16,-2 4-9 0,3-3 2 0,7 4-2 16,-2-1 2-16,8 0-4 0,3-1 14 0,3 0-5 15,5 0 11-15,3 0-7 0,4 2 13 0,2-4 3 0,7 4 4 16,1-1 7-16,4-3-9 0,5 2 4 0,1-2-1 15,7-4 11-15,1-2-17 0,6-1 8 0,5-3-5 16,3-2-8-16,3-4 2 0,5-2 1 0,3-2-12 0,0-5-9 16,2 0 0-16,4-6-24 0,-4 0-14 0,1-4-20 15,-1-2-28-15,0-4-31 0,-5-3-31 0,-2-3-41 0,1 1-55 16,-3-4-44-16,-2-2-53 0</inkml:trace>
  <inkml:trace contextRef="#ctx0" brushRef="#br0" timeOffset="48470.9056">10081 8782 3408 0,'-5'3'0'0,"2"-3"4"0,0 0 5 15,4-3-1-15,-2 2-6 0,2-2 2 0,1 3-1 16,1-6-1-16,4-1-4 0,-3 1-4 0,9-5-3 16,-2-2 3-16,5-4 2 0,3 0 0 0,0-3 5 0,7 0-1 15,4 2-1-15,4-4-13 0,4 2-19 0,1-1-26 16,5 2-23-16,1-3-34 0,7 1-42 0,-3-2-42 15,0 4-44-15,-2-4-56 0,-4 5-63 0</inkml:trace>
  <inkml:trace contextRef="#ctx0" brushRef="#br0" timeOffset="48914.6904">7751 9111 2764 0,'3'-2'-2'0,"2"-3"15"0,-4 0-1 0,3-2 0 0,-1 0 5 15,0 0-4-15,3-3 0 0,1-2 1 0,4 0 2 16,3 0-16-16,0-5 2 0,0 3-4 0,5-6-2 0,-1 3 1 16,4 0-3-16,0-4-6 0,3 1 0 0,2 0 0 15,0-1-3-15,5-1-4 0,1-2-18 0,3 2-25 16,-1 0-39-16,1 0-34 0,2 1-43 0,0-1-55 16,-3 1-61-16</inkml:trace>
  <inkml:trace contextRef="#ctx0" brushRef="#br0" timeOffset="49360.7512">4895 9044 3646 0,'-8'0'8'16,"1"-2"19"-16,1-1 10 0,8 0 3 0,-8-1-3 15,4 3-3-15,2 0-2 0,0-2-6 0,3 1-12 16,2-1-28-16,3-4-15 0,1-1-13 0,10-6-6 0,5-1-25 15,6-7-30-15,6-3-29 0,10-5-40 0,10-2-55 16,4-2-76-16,6-2-87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2T15:55:00.4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6088 7260 1711 0,'0'-2'8'0,"-4"0"11"0,4-1 16 0,0 0 8 16,-2 0 5-16,-1 2 5 0,1 0 15 0,-1-1 8 0,3 0 10 15,0 2-3-15,-2-2-5 0,1 2-2 0,1 0 3 16,0 0 6-16,0-1-17 0,1 1-5 0,-1 1-7 15,2-1-13-15,-2 0-3 0,0 0-2 0,0 2-10 0,2-2-11 16,-2 0 2-16,0 2 1 0,0-2-11 0,0 2 7 16,0-1-7-16,0-1-4 0,1 1 5 0,-1-1 4 15,0 0 4-15,0 0 1 0,0 0 4 0,0 0 2 0,0 0 2 16,0 2 7-16,0-2-7 0,0 0 2 0,0 0-6 16,0 0-4-16,2 0-5 0,-2 0 2 0,1 0 1 15,1 1-1-15,4 2 1 0,-1-3-2 0,0 3 1 0,3-1 6 16,4 0-4-16,1 0-5 0,0 1-7 0,4-3-2 15,2 5 7-15,0-5-3 0,1 3 3 0,4-1-6 16,-3-2 7-16,2 2 5 0,3-1-3 0,-3-1 5 0,0 0-9 16,4 1 9-16,-2-1-5 0,0 0 0 0,3 0-6 15,-1 0-2-15,0-1 9 0,1 1-6 0,1 0 0 16,-3 0-4-16,2 1-2 0,0-1 4 0,-2 2 0 0,2-1 3 16,0-1-8-16,-2 0 1 0,2 0 3 0,-3 3 1 15,1-3 1-15,-2 0-4 0,1 0 4 0,0 0-8 16,-1 0 7-16,-2 0 4 0,0-3-3 0,2 3-3 0,-2 0 3 15,0 0 3-15,-1 0-8 0,-1-1 5 0,1-1-3 16,-2 1-6-16,1 1 4 0,-2-1-5 0,2-1-1 16,-1 2-4-16,0-1 9 0,1-1-8 0,1 0 6 0,-3 2 1 15,2-2 1-15,2 1 2 0,-4-1 4 0,2 2-1 16,1 0 4-16,1-1 5 0,0-1-8 0,0 0 2 0,0 0 1 16,0 0-3-16,2 2 0 0,0-3-5 15,0 3-6-15,-1-1 8 0,1-2 1 0,1 3-7 0,-3-2 4 16,1 1 0-16,-1 0 0 0,0 0 2 0,-2-2 2 15,2 3-7-15,-1-2 1 0,1 1 2 0,-1-1-4 0,-1 2-6 16,2-2 2-16,-3 0 5 0,2-1 0 0,-3 1 0 16,2-1-1-16,-1 1 6 0,-2-1-4 0,-1 1 12 15,0 0-3-15,-2-1 1 0,-1 3 1 0,-1-2-3 0,-4-1 6 16,-1 3-7-16,-1-1 8 0,0 1-1 0,-3-3 6 16,-1 3 2-16,1 0 2 0,-2 0-2 0,-1 0 1 15,0 0 2-15,0 0-1 0,0 0 7 0,0 0-8 0,0 0 3 16,0 0-2-16,-1 0 3 0,1 0-1 0,0 0 1 15,0-1-11-15,1 2-2 0,-1-1-2 0,0 0-1 16,0 0-3-16,0 0-11 0,0 3 4 0,0-2-1 0,0 2 9 16,0-6-10-16,0 3 2 0,0 0-7 0,0 0 5 15,0-1 7-15,0 1-7 0,0 0-2 0,0 0-20 16,0 0 12 0,0 0-10-1,0 0-4 1,0 0 8-16,0 0-16 0,0 0-3 15,0 0 15-15,0 0 3 0,0 0 4 16,0 0 0 0,0 0-3-1,0 0-3 1,0 0 6-16,0 0-5 16,0 0 23-1,0 0-15 1,0 0 17 15,0 0-4 0,0 0-33-31,0 0 12 0,0 0-1 16,0 0-9-16,0 0-6 0,0 0 1 16,0 0-12-16,0 0-19 0,0 0 3 0,0 0-17 0,0 0-15 15,0 0-17-15,0 0-10 0,0 0-25 0,0 0-19 16,0 0-17-16,0 0-44 0,0 0-38 0,0 0-40 0,0 0-61 15</inkml:trace>
  <inkml:trace contextRef="#ctx0" brushRef="#br0" timeOffset="4684.4607">2380 7570 276 0,'0'0'-2'0,"0"0"0"0,2 0 1 0,-2 0-2 16,0 0 0-16,0 0 28 0,0 0-2 15,0 0 14-15,0 0 14 0,0 0 11 0,0 0 11 0,0 0 6 16,0 0-1-16,0 0-6 0,0 0-3 0,0 0-18 15,0 0-8-15,0 0-17 0,0 0-2 0,0 0-3 16,0 0-18-16,0 0 17 16,0 0-46-16,0 0 3 15,0 0-12-15,0 0-14 0,0 0-29 0,0 0-41 16</inkml:trace>
  <inkml:trace contextRef="#ctx0" brushRef="#br0" timeOffset="7933.7171">8967 7279 1798 0,'0'0'15'0,"0"-1"12"16,0 0 18-16,1-1 10 0,-1 0 4 0,0 1 2 16,3-1 3-16,-3 2 0 0,0-2-10 0,0 2-5 0,0 0-6 15,0 0-4-15,0 0 5 0,0 0 13 0,0 2-2 16,2-2 10-16,-2 0 1 0,1 0-3 0,1 0-4 0,-2 0-4 15,1-2-3-15,-1 1-15 0,5-1 4 0,-1 2-5 16,2-1-5-16,0-1-5 0,3-2 3 0,0 2-8 0,2-1-4 16,3 0 3-16,-1 0-8 0,2 1-4 0,1-2-1 15,3 1 7-15,3 1-9 0,-1-2 7 0,-1 1 5 16,4 3-3-16,1-2 4 0,1-1 4 0,2 1-4 0,-1 0-7 16,3 1 8-16,0 0 1 0,2 0-11 15,-2-1-1-15,1-1 0 0,1 3-10 0,0 0 8 0,-1-2-1 16,-1 2-7-16,-1-3-2 0,1 3 1 0,-2-1 0 15,-1-2-1-15,0 3 3 0,-2-1-5 0,-1-1 2 0,0 2-3 16,-1 0 4-16,1 0 7 0,0 0-1 0,-4 0-1 16,2 0 1-16,2-2 5 0,0 2 1 0,-5 2 2 0,5-2-9 15,-3 0-5-15,0 2 6 0,1-1 1 0,-1-1 2 0,-1 3-1 16,-1-3-2-16,2 0 0 0,-2 0 0 16,-2 1 4-16,0-1-3 0,0 0 3 0,0 0-7 0,-4 0-4 15,0 0 1-15,0 0 0 0,1 0 3 0,-2 3 2 16,-1-3-4-16,1 0-6 0,-2 0 10 0,-1 1-1 15,4 0 1-15,-4-1 3 0,3 0-4 0,-3 0-1 16,0 0-1-16,0 0 7 0,1 0-6 0,-3 0-2 0,1 0 4 16,2 0-4-16,-3 0 2 0,3 0 0 0,-2 0 2 15,-1 0-8-15,3 0 7 0,-2 0-4 0,-2 0 2 0,5 0-3 16,-3 0 8-16,2 0-11 0,-1 0 1 0,-1 3 6 16,0-3-3-16,1 0 6 0,1 0-4 0,-2 0 2 15,-2 0-7-15,1-3 5 0,2 3 4 0,-1 0-10 16,-2 0 7-16,1-1-3 0,2 0 0 0,-3 1-1 0,2 0 0 15,-1 0 7-15,2 1-4 0,-1-1 4 0,0-1-8 16,-2 2 5-16,3-1 0 0,-2 1-1 0,-1-1 4 16,-1 0-8-16,1 0 5 0,-3 0-1 0,2 0 1 0,-3 0-2 15,1 3 4-15,0-3 1 0,-1 0 0 0,1 0 3 16,-2 0-1-16,4 0-5 0,-2 0 1 0,0 0 1 0,0 2 1 16,1-2 0-16,0 1-9 0,3 0 7 0,-2 0-2 15,4-1 4-15,-1 0 0 0,0 2-4 0,0 0 1 0,1-2 0 16,1 0 3-16,-2 0-6 0,1 3 6 0,0-3-2 15,0 1-2-15,0 0 10 0,-1-1-12 0,3 0 1 16,-5 3 8-16,7-3-4 0,-5 3-2 0,0-2 5 0,2-1-4 16,-3 0-4-16,3 2 11 0,-1-2-5 0,-3 1-4 15,1-1 2-15,1 0 1 0,-2 0-6 0,3 2 8 16,-2-2-1-16,-1 0-6 0,0 0 6 0,2 0-3 0,-2 2 1 16,2-1-4-16,-1 0 5 0,0 0-2 0,0-1-2 15,1 1 4-15,-2 1 2 0,2-2-2 0,1 0-1 16,0 1 3-16,-1-1-3 0,1 0-1 0,-1 2 5 15,0-2-4-15,0 0-1 0,1 1 0 0,-1-1 0 0,0 0 4 16,-2 0-1-16,2 0-3 0,-3 0-3 0,1 0 1 16,1 3-1-16,-4-6 6 0,3 3-1 0,-1 0-4 15,-1 0 2-15,1 0 2 0,2 0 1 0,-2-1-5 0,4 1 4 16,-1-2-5-16,0 2-2 0,2 0-1 0,-2 2 6 16,0-4-2-16,2 2 1 0,1 2-4 0,-3-2 5 15,2 0 1-15,-1 0 3 0,-1 0 2 0,1 0-12 0,0 1 7 16,0-1-6-16,0-1 8 0,-2 1-7 0,3 0 2 15,-2-2 1-15,0 2-9 0,1 2 14 0,0-2-8 0,-3 0 6 16,0 0-3-16,4 0-7 0,-2 1 5 16,-4-1 1-16,4 0 1 0,-1 0-4 0,0 0-1 0,-2 3 1 15,0-3 0-15,-2 0 7 0,2 0-7 0,-3 0 1 0,1 0 10 16,0 2-6-16,-2-2 4 0,1 0-4 0,-1 0 8 16,-1 0-9-16,0 0 5 0,2 0-4 0,-2 0 2 15,0 0-1-15,2 0 4 0,-4 0 0 0,0 0-8 0,4 0 7 16,-2 0 3-16,-2 0-4 0,2 0-5 0,0 0 4 15,0 2-4-15,0-2 4 0,0 0 1 0,0 0 0 0,0 0-2 16,0 0 6-16,0-2-7 0,-1 2 0 0,1 0 3 16,0 0-6-16,0 0 6 0,0 0-3 0,-2 0-5 15,2 0 0-15,0 0 8 0,0 0 1 0,-1 0-9 0,2 0 5 16,-1 2 1-16,0-1-1 0,0-1-1 0,-1 0 4 16,2 0-5-16,-1 0-1 0,-1 1 6 0,1-1 2 15,-3 0-5-15,3 0-3 0,0 0 11 0,0 0-8 0,-2 0-2 16,2 0 5-16,2-1-6 0,-2 2 1 0,0-3-7 15,0 2 9-15,3 0-5 0,-6 0 9 0,6 0-1 0,-3 0 0 16,0 0-3-16,0 0 3 0,0 1 5 0,0 0-4 16,0-1-4-16,0 0 0 0,0 0-1 0,0 0-1 15,0 0 1-15,0 0-5 32,0 0-19-32,0 0 3 15,0 0 2-15,0 0-8 16,0 0-9-1,0 0 8-15,0 0-8 0,0 0-2 0,0 0 0 16,0 0-6-16,0 0-2 0,0 0-7 0,0 0-17 16,0 0-10-16,0 0-12 0,0 0-17 0,0 0-27 0,0 0-16 0,0 0-28 15,0 0-39-15,0 0-25 0,0 0-29 16</inkml:trace>
  <inkml:trace contextRef="#ctx0" brushRef="#br0" timeOffset="12357.8555">15713 7740 2729 0,'-8'-3'-5'0,"2"-3"15"16,1-1 26-16,-2-2 24 0,4 1 21 0,0 0-7 15,-1 0 6-15,2-1 0 0,0 1 17 0,6 2-5 16,-3-5-15-16,4 1-17 0,-1-1-18 0,4-1 15 16,0-1-1-16,2 1 0 0,1-2-9 0,0-1-2 0,3 1-5 15,2-1-3-15,3 2 0 0,1 0-6 0,3-1-5 16,0 2 3-16,3 1-1 0,-1 2-9 0,2 1-4 16,-5 1 1-16,2 5-4 0,-4-1-1 0,-2 3-6 0,-3 0-5 15,-3 3 0-15,0 1 0 0,-6 1-3 0,1 3 1 16,-2 1 6-16,-4 3 1 0,3 4 8 0,-4 0 5 15,0 6 7-15,-2 4 8 0,-1 1 6 0,-4 4-4 16,1-2 4-16,-4 5-3 0,-1-2-2 0,0-1-1 0,-1-2-6 16,1-5-7-16,-1 1-8 0,2-7 1 0,1-3-6 15,1 1-4-15,4-7 6 0,0-2-4 0,3 0-5 0,-2-4 0 16,2 0 3-16,1-2 6 0,1-1-1 0,-1 0-4 16,3-1-13-16,-3-2-23 0,1 3-27 0,1-2-40 15,0-1-42-15,-2 0-55 0,0 1-80 0,4 0-97 0,-4-3-122 16</inkml:trace>
  <inkml:trace contextRef="#ctx0" brushRef="#br0" timeOffset="12562.5041">16005 8393 4338 0,'16'5'30'0,"-5"0"47"15,-3-5 34-15,-4-5 17 0,-2 2 3 0,1 1 3 16,-1-1 2-16,3 2 5 0,-4-2-17 0,3-1-41 15,-1 0-21-15,-2 4-16 0,1-2-2 0,0 0-2 0,-2 1 0 16,0 0-5-16,0 1-22 0,0-1-15 0,0 2-48 16,-2-1-40-16,2-1-51 0,-2 1-64 0,1 1-61 15,-2 0-63-15,-1 0-73 0,1-1-103 0,-3 4-96 0</inkml:trace>
  <inkml:trace contextRef="#ctx0" brushRef="#br0" timeOffset="16019.8188">3128 7797 1244 0,'-7'-4'13'0,"1"0"18"0,0-2 14 0,3 1 11 0,-2 1 17 16,0 1 6-16,2 1 0 0,-2-1 4 0,0-2-5 15,1 5-4-15,-3-4 7 0,1 1 11 0,3 1 0 0,-4-1 3 16,1-1 10-16,2 2 5 0,-1-1-6 0,0 2-9 15,2-1-20-15,0 2-19 0,-2-2-9 0,-1 2-10 16,1-3 2-16,0 3-6 0,-1 3-3 0,-1-3 1 16,0-3 2-16,-1 3 8 0,0 0 0 0,0 0 7 0,-3-3-10 15,0 2-1-15,1 1 4 0,-2-2-1 0,2 2 2 0,-1-2-7 16,-3 2-2-16,3-2-7 0,-2 0 3 0,-1 2-6 16,1-2 7-16,1-1 0 0,-1 3-4 0,0 0 0 15,0 0-7-15,0-1 0 0,0 1-2 0,-1 0 4 0,2 0-9 16,0 0-4-16,-2-1-6 0,-1 2 1 15,0-1 2-15,-1 1 1 0,-3-1 2 0,2 0 0 0,-1 0-1 16,-1 0-2-16,0 0 7 0,0 0 1 0,-1 0-5 16,2 0 0-16,1 0-1 0,-2 0 1 0,1 0-2 0,0 3 0 15,3-3-6-15,-4 2-4 0,2-2 5 0,0 2-1 16,-2-1-5-16,3 2 0 0,0-1-1 0,0-1 1 16,-1 2 0-16,1-3 2 0,-1 5-6 0,2-2 1 0,-2 0 6 15,4-1-3-15,-4 2 7 0,1-1-2 0,-3 0 5 16,3 2-2-16,-1-4 5 0,-2 3 1 0,1 0-1 0,0 0 2 15,3-2-5-15,-4 1 3 0,5 1 0 0,-3 0 3 16,0-1-3-16,2 1-1 0,-2-2 1 0,1 1-7 16,0 0 3-16,2-1-3 0,-2 2-1 0,2-1 0 0,0-1-1 15,1 1-1-15,0 2-3 0,-1-3 7 0,1 3-6 16,1-2 1-16,-1 2 5 0,-1-1-10 0,3 0 8 16,0 0-3-16,0-1-4 0,1 0 3 0,1 4 0 0,0-3 3 15,-1 0-7-15,2-2 4 0,0 5-2 0,-1-3 9 16,2 1 2-16,-1-1-10 0,-1 1 7 0,3 2-1 15,-2-2-1-15,1 2 4 0,-2 2-1 0,1-1-8 16,2 0 2-16,-1 1 9 0,-2 0-7 0,1 3-1 16,0 1 7-16,0-1-7 0,-3 3 1 0,3 2 2 0,-3 0-2 0,2 0 4 15,-1 1 0-15,-1 2 2 0,2 1-7 16,-2-4 2-16,1 5-1 0,1-2 1 0,-1 1 1 16,0-2-10-16,4-1 7 0,-3 2-3 0,1-2-1 0,1-1 9 15,1 2-5-15,-3-1-3 0,4-1 2 0,-3 2 3 16,2-1-5-16,-2 1-4 0,0 2 4 0,0-1-3 0,0 1 2 15,-3-2-2-15,3 4-2 0,-2 0 5 0,3-3 4 16,-3 2-1-16,1-1 10 0,2 1 3 0,-2-3 12 16,3 4 7-16,-1-4 9 0,1 0-5 0,-3-2 0 0,4 3 0 15,-3-2-5-15,0-1-2 0,0 0 0 0,0-2-5 16,2 2-7-16,-1-3 0 0,0 2 1 0,0 0 7 0,1-2-3 16,1 2-2-16,-1-3-5 0,0 4-1 0,1 0 0 15,0-2 4-15,0 1 2 0,1 1-6 0,-1 1-2 0,3-2 2 16,-4 1-1-16,0 3-1 0,-1 0-1 0,1-2-3 15,1 4-7-15,2-2 11 0,-3 1 0 0,1 2-4 16,2-2 3-16,0 1-8 0,1-1 10 0,-1 1-5 0,3 0 4 16,-2 0-10-16,2-2-1 0,-1-1 2 0,-1 3-6 15,2-3 5-15,0 2 0 0,-2-1-5 0,2-1 5 0,0 0 2 16,0 1 3-16,0 0-2 0,0-1 0 0,-1 2 6 16,1-1-8-16,0 1 8 0,0-1-2 0,1 2-2 15,-1-1 0-15,-1 2-7 0,2-2 12 0,-1 1-6 0,2-1 2 16,-2 1 3-16,0 1-11 0,2-2 10 0,-2 1-9 15,1 1 11-15,-1-1-5 0,2-2-5 0,-2 6-2 16,1-3 1-16,1 0 4 0,0 2-1 0,-2-1-1 0,3-2-4 16,0 2-7-16,-1-2 13 0,1 0-6 0,0 0-2 15,1-2 7-15,0-2-12 0,-1 2 6 0,0-1-8 16,2 0 9-16,0-2-5 0,0 3 4 0,2-2-1 0,-4-1-3 16,2-1 1-16,0 0 0 0,0-2 9 0,0 1-9 15,2 1 1-15,-2-2 6 0,0 2 0 0,1 0-5 0,-1 0 0 16,3 0-1-16,0 1-9 0,0-2 9 0,-2 2-9 15,3 0 0-15,-1-2-2 0,2 2 2 0,2-4-2 16,-4 2-1-16,0-1 10 0,2 1-9 0,1 0 6 16,0-1-4-16,3 1 3 0,-3 1 4 0,2 1 0 0,1 0 9 15,2-1-6-15,-2 0 5 0,0 1 9 0,2 0-4 16,0 3-5-16,0-3 1 0,-2-1 6 0,3 1-5 16,-2-2-1-16,4 0 3 0,-2 0-6 0,-1-1-1 15,1 0 6-15,-1 1 2 0,1-2-3 0,1-1-4 16,1 4 10-16,1-4 0 0,-2 2 1 0,2-2 2 0,0 1 1 15,3 1-4-15,-4 1 7 0,3-2-3 0,-1 0-1 16,2 2-8-16,1 2 2 0,1-3 2 0,-4 0-4 0,3 0-1 16,1-1-2-16,-2-1 2 0,-1 0-9 0,-1 0 7 15,3-2-6-15,-4 0-1 0,3 1 4 16,0-1-1-16,-1 0-4 0,-1 1 8 0,1-2 0 0,2 0 0 16,-2 0 5-16,0-1-2 0,-1 3-4 0,4-1 2 15,-2-2 13-15,3 4-4 0,-2-3 3 0,1-1 4 0,2 3-2 16,-2-5-5-16,2 5 7 0,-2-6 3 0,0 3-14 15,1-3-1-15,1 2 4 0,1-2-2 0,-1 4-1 16,3-5 1-16,-3 3 0 0,1 0-9 0,1-2 5 16,-1 0-3-16,-1 1-1 0,0 0-1 0,0-2 2 15,-3 0 4-15,1-2-6 0,0 2 4 0,-3-1 3 16,4-1 0-16,-1 0 1 0,0-2-2 0,-1 1 2 0,1 3 6 16,3-1-2-16,1-1 2 0,1-2-3 0,-2 0 8 15,1 4 1-15,1-3 6 0,3 0-12 0,-1 0 7 16,-1-1 0-16,-1 1-1 0,3 2-1 0,-1-3 2 0,1 1-3 15,2-1-1-15,-3 0 6 0,3 0-13 16,-2 0 8-16,2 0-8 0,-1-1 6 0,-1-2-5 0,2 3-1 16,0-2-9-16,0 1 1 0,-2 0-4 0,4 0 4 15,-3-2 2-15,1 3-7 0,-2 0-2 0,2 0 4 16,0 0-1-16,1-2 6 0,2-1 1 0,-2 2-3 16,1-2 7-16,4 2-2 0,-2-3 2 0,4 1-7 0,-3-1 7 15,4-1-9-15,-2 0 1 0,2 2-8 0,-2-3 4 16,1 0 3-16,1 1 6 0,-3 0-8 0,1-2 2 15,0 2 4-15,-3-2 5 0,4 2-5 0,-2-2-7 16,2 2 5-16,1-1-5 0,-1-1 12 0,4 2-9 0,-1-3 4 16,-1 0-8-16,0 0 15 0,2 0-6 0,-2-2 1 15,2 0-9-15,-4 0-4 0,1-2 7 0,-1 0-3 16,1 0 7-16,-3 0-4 0,-1 0 0 0,-1-2-5 16,0 1 9-16,1 1 0 0,-3 0-6 0,0 2 4 15,-1-2 0-15,1 0-10 0,-2 3 10 0,0-3 3 0,-4 0-6 16,1 2-2-16,-2-2 3 0,0 0-1 0,-3-1-4 15,-2 0 3-15,2-1-1 0,-2 0-7 0,0 4 7 16,-2-4-5-16,-3 0 5 0,0-1-6 0,0 4 4 16,0-1 4-16,1-4-9 0,-4 3 10 0,2-3-6 0,-3 2 9 15,3 1-7-15,0-1 4 0,-2-3-3 0,2 3-2 16,-4-1 2-16,2 2 0 0,-1-1 3 16,1 0-7-16,0 0 1 0,-4-1 1 0,0 2 0 15,4 0 5-15,-4 0-4 0,2-3-3 0,-2 3 1 0,3-1 3 16,0-1 5-16,-1 3-4 0,3-3 3 0,-1 0-3 15,-1-1 1-15,2-1 1 0,2 3-5 0,-2-1 2 16,2-2 3-16,-1 1-1 0,0 3-6 0,3 1 4 0,0-2 2 16,-4 2-1-16,4-1 3 0,0 2-3 0,-3 1-4 15,0 0 4-15,0 0 8 0,-3 3-3 0,1-2-2 0,-3 1-1 16,2 2 5-16,-5-5-8 0,3 7-3 0,-1-6-5 16,-3 0-9-16,-1 3-5 0,-1-3-2 0,0 4-14 15,-3-2-4-15,2-1-2 0,-4 1-11 0,2 0-10 0,-2-1-12 16,1 1-17-16,-3-1-8 0,1-1-12 0,-1 2-33 15,-1-1-16-15,0 1-26 0,-1-3-43 0,1 4-42 16,-2-1-48-16,1-1-57 0</inkml:trace>
  <inkml:trace contextRef="#ctx0" brushRef="#br0" timeOffset="19983.3203">7086 9721 1560 0,'0'1'0'0,"1"-1"4"0,2-1 1 15,-1 1 0-15,-2-2 1 0,0 2-5 0,1 2 3 0,1-1-1 16,-2 0 2-16,2-1-4 0,-2 0 4 0,1 1 7 16,1-1 12-16,1 2 14 0,-1 0 6 0,1-1 12 15,0 1-2-15,2 1 11 0,1-1 4 0,0 1 0 0,1-2-2 16,-1 4-2-16,3 0 1 0,-1-2-8 0,2 4 2 16,-5-4 0-16,5 2 5 0,0-1-6 0,-4 3 1 15,3 0-6-15,0-2-3 0,-1 2-7 0,0-1-1 0,1 1-6 16,0 0-13-16,0 2-2 0,-1-3-9 0,1 1 1 15,-3 2-4-15,1-2 4 0,1 1 7 0,1-3 1 16,-1 2 1-16,0 2 1 0,1-2-1 0,-1-2 2 0,0 1-4 16,0-1 2-16,1 0-2 0,1 1-1 0,-2-3 3 15,3 4 2-15,-3-2 1 0,1 0-6 0,1-2 9 16,1 3-4-16,0-3-4 0,0 2-1 0,-2 0-3 0,3 1-1 16,1-2 5-16,-1 0-2 0,-1 2-8 0,3-2 11 15,-1 0-7-15,1 0 2 0,-1 0 1 0,2 0-3 0,3 1-7 16,-3-1 6-16,2 0-1 0,-2 0-2 0,3 0 3 15,-1-2-11-15,0 2 7 0,1-1 1 0,-4-3 0 16,3 3-3-16,2-1 0 0,-1 0-5 0,2 0 0 16,-1 1 8-16,0-1-8 0,2 0-1 0,-1-1-2 0,-1 3 6 15,2-3 0-15,-1 2 4 0,-1-3 0 0,2 2-7 16,-2 0 0-16,1-2 5 0,1 0 3 0,-2 3-9 16,2-2 4-16,-1-1-3 0,0 0-1 0,0 1 9 0,2-2 2 15,0 2-8-15,-3-1-2 0,4 0 8 0,-2-1-1 16,4 0-1-16,-4 1 1 0,1 0-7 0,3 0-1 15,0-1-1-15,-1 1 9 0,2-2-8 0,-1 2-2 0,2 0 6 16,-2-2-4-16,3 0 1 0,-1 1 2 16,-1-1 4-16,-1 0-10 0,2-1 6 0,-2 1-9 0,0-1 0 15,-1 0 5-15,0-1-2 0,1 2-4 0,-1-1-2 16,-1-4 1-16,1 2 1 0,-2 0 5 0,2 1-5 0,0-4 0 16,-1 0 0-16,0 1 2 0,2-2 7 0,-1 2 0 15,-1-1 0-15,2-2-1 0,-2 1-2 0,0 1 3 16,1-3 2-16,0 3 4 0,-5-1-6 0,3-1 0 0,-3 2-3 15,0-1 3-15,-2 0 0 0,-1-1-4 0,1 0 2 16,-2 2-2-16,2-4-5 0,-1 1 7 0,0 0-4 16,-1 0 2-16,0-2 0 0,0-1 2 0,0 2-5 0,0-1 3 15,0 0 1-15,-2 0-6 0,2-2 7 0,0 2-5 16,-1-2-2-16,-2 1 3 0,4-2 1 0,-3 2-1 16,1-1-3-16,-1 3 5 0,-1 0-3 0,-1-2 1 0,1 2 1 15,0 3-3-15,-3-4 9 0,0 1-3 0,3 3-5 16,-4-3 1-16,0 1-6 0,0-3 5 0,3 2 6 15,-3 0-3-15,0 0-1 0,1-1-7 0,-1 1 12 0,2-2-5 16,-1-3 4-16,2 1 2 0,-3-2-7 0,4-1 1 16,-2-1-1-16,1-1 5 0,2 2-8 0,-2-1 4 15,0 0-4-15,0 3 0 0,-1-4-1 0,-1 4 6 16,0 0-3-16,-1-2-2 0,0 2 6 0,-1 2-2 0,2-2 7 16,-4 0-1-16,1 1-2 0,-1-1-6 0,1 2 0 15,-1-2 6-15,-2 2-5 0,2-2 2 0,-4 3-1 16,3-2-5-16,-1 0 7 0,-2 2-4 0,3-2-2 0,-1 1-3 15,1 1-3-15,1-2-4 0,-2 0 1 0,2-1-10 16,0 0-6-16,0 0 6 0,2 0-1 0,-2 0-2 0,1-2 3 16,2 0 10-16,-1-1-16 0,-1 3 16 0,0 0 1 15,-1-2 1-15,0 2 0 0,1 0 8 0,-2 0 0 16,1 0-10-16,-1 0 14 0,0 2-2 0,-2 3 2 0,3-2-1 16,-3 1 5-16,1 0-7 0,-2 3 2 0,1 0 7 15,0-3-3-15,-1 2-5 0,2-1 2 0,-2-1 8 0,3 1-3 16,-3 2-4-16,2-3 1 0,-1 2-5 0,1-1 3 15,1-1-5-15,-1 0 2 0,0-1-3 0,3-1-2 16,-5 2 3-16,3 0 7 0,1-2-2 0,-4 3 2 0,2-1 4 16,1 1-6-16,-3 1 1 0,2 1-1 0,1 0 0 15,-3 1-6-15,2-1 3 0,-2 1 0 0,3 1 4 16,-3 0-1-16,1-1-3 0,0 1 3 0,1-2-1 16,-2 2-4-16,3-3 3 0,-1 1-2 0,-2-1-2 15,3 1 1-15,2 0 7 0,-5-1-7 0,4 0 6 0,-3-1 2 16,2 0-3-16,1-2-1 0,-2 2-1 0,1 0 1 0,2-2-7 15,-2-1 8-15,0 2-9 0,0-1 4 0,-2 2 2 16,3-1 0-16,-3 0 3 0,1 0 3 0,-2-1 3 16,2 1-4-16,0 1 1 0,-1-5 3 0,-1 5-3 15,3-2 6-15,-3-1-9 0,1 1 7 0,-1-3-10 16,3 2 3-16,-3-2 6 0,3 0-6 0,-3 1 1 0,2-1 1 0,2 0 3 16,-2 2-5-16,2-2 4 0,-2 0 1 15,2 0-6-15,-2 0 5 0,0 5 2 0,5-5-9 0,-4 0 6 16,0 3-6-16,1-1 2 0,-1 3-2 0,0-2 10 15,-1 2-7-15,3-3 3 0,-3 5 7 0,-2-2-3 16,3 2 7-16,-1-1 5 0,-1 3 3 0,-1 1-16 0,2-3 10 16,-1 3-8-16,0 2 5 0,-1-2-4 0,1 0 1 15,-1 1-4-15,-1 1-4 0,5-1 7 0,-5 1-6 16,3 0 7-16,-3-1-7 0,2 1 0 0,1-1-1 0,-3 1-2 16,3 1 0-16,-1 1 4 0,-1-2-2 0,-1 2-2 15,2 1 8-15,-2 1 0 0,1-1 1 0,-1 1 2 16,0 1 1-16,-1 1-3 0,1 0-1 0,-2 0-2 0,1 0-6 15,-1 1 0-15,0-1 2 0,-1 1-5 0,0 3 1 16,-6 2-4-16,-1 3 9 0,-3 1 0 0,-4 2-3 16,-3 4 7-16,-1 2-7 0,-4-1 0 0,-2 3 1 15,2-2 1-15,-2 2-5 0,0-3-4 0,3 4 9 0,-1-2-12 16,-2-1 2-16,2 2-1 0,-1 0-1 0,3 2 5 16,-1-3-1-16,-1 3 5 0,1-2-7 0,2 0 17 15,3-2-14-15,0-1 5 0,2-1 0 0,4-3-1 0,2 0-1 16,-2-2 1-16,4-2-2 0,4-1-13 0,-2-1 11 0,1-3-6 15,3 0-2-15,2-1-9 0,-1-4-2 0,2 3-7 16,2-3 5-16,-2 0-1 0,0 0 4 0,1 0 4 16,1-3 5-16,-1 3 5 0,-1 0-1 0,5-2 7 15,-4 0 3-15,3 0-3 0,2-4-6 0,-1 0-10 0,5-5-5 16,0 1-7-16,3-4-5 0,3-2-11 0,-3-2-5 16,4-4-7-16,-1 2 6 0,3-4 1 0,0 1 4 0,0-3 5 15,-1-1-1-15,0 0 7 0,2 0 0 0,2 1 4 16,-2 0 2-16,-2-2 8 0,4 4 2 0,-4-2 2 15,1 1 4-15,-3 3 9 0,3-2-2 0,-5 3 3 0,2-1 4 16,-2 3 1-16,2-1-9 0,-5 3 5 0,1 0-1 16,0 3 1-16,-1-1-2 0,0 6 5 0,-2-2-7 15,-2 4 4-15,0 0 0 0,0 3-1 0,-4-1 1 0,2 2 2 16,-2 3 2-16,-3 0-2 0,2 0 2 0,-2-2-3 16,1 2 6-16,-1 0-1 0,2 2 3 0,-2-2-8 15,0 0 4-15,0 0 2 0,0 0 6 0,0 4 6 0,0-3 10 16,1 2 6-16,4 0 7 0,-2 1 12 0,0 2-3 15,2-1 8-15,3 3-6 0,-2-2-4 0,4 3-6 16,-1 0-3-16,2-1-3 0,3 1-6 0,1 1 3 16,2 0-5-16,1 2-2 0,4-3 4 0,1 5-4 0,2-1-8 15,1 1-2-15,-1 0-7 0,5 2 3 0,-1-2 0 16,-2 4-10-16,0-1-1 0,-2-3 9 0,0 4 5 0,-2-3 3 16,-3 0 12-16,0-1-9 0,-1-2-1 15,-5 0 20-15,1-2-13 0,-3-2-1 0,-1 1-6 0,0-1-3 16,-1-1-11-16,-2-1 9 0,-3-3-2 0,1 4-10 15,-2-3 9-15,0-2-6 0,-1 2 3 0,-2-1 2 16,1-1 2-16,-2 0-12 0,2-1 4 0,-1 3 4 16,1-4-6-16,-2 5 2 0,2-5 1 0,-2 3 0 0,0-3 0 15,0 2 5-15,0-2-3 0,0 1-2 0,0 0 2 0,0-1-4 16,0 0-13-16,0 1-7 0,0-1-12 16,1 0-16-16,-2 1-19 0,4-1-22 0,-3 0-30 15,-2 2-26-15,2-2-37 0,0 0-59 0,2 0-66 16,-5-2-87-16</inkml:trace>
  <inkml:trace contextRef="#ctx0" brushRef="#br0" timeOffset="28223.5685">8288 10730 2836 0,'0'-4'14'0,"0"1"24"0,0-2 32 16,0 4 15-16,0-2 4 0,-1 3-2 0,-1-1 7 0,1 1 4 15,1 0-7-15,0 1-18 0,0-1-27 0,0 0-16 16,0 0-2-16,0 3-6 0,1-3-11 0,1 0-10 0,-2 1-7 15,0-1-4-15,0 2-4 0,3 0-2 0,0 3 1 16,1-2 3-16,3 6 10 0,-2-1 2 0,3 3 5 16,2 0-5-16,2 4 3 0,-2-1 7 0,1 1-7 0,3 2 6 15,-3-3-10-15,3 2 2 0,-3-1-4 0,0-2 3 16,0 0-11-16,-1-2-18 0,1-1-7 0,-2 1-29 16,1-1-31-16,-2-5-36 0,-2 2-52 0,2-2-63 15,-3-1-66-15,0-1-90 0</inkml:trace>
  <inkml:trace contextRef="#ctx0" brushRef="#br0" timeOffset="29163.6835">8872 10655 2740 0,'3'-8'4'0,"-1"0"27"0,-2 2 34 0,0-2 16 16,0 2 5-16,-4 1 13 0,3 1 4 0,-2 0 8 15,-2 0 14-15,3 1-11 0,-1 1-19 0,1-1 0 0,-2-1 3 16,2 2-13-16,-1-1 0 0,0 3-8 0,1-2-13 16,1 1-11-16,-1 1-17 0,1 0-14 0,1 0-9 15,-2 1 4-15,2-1-6 0,0 2 1 0,-2-2-4 0,1 0-8 16,-1 0 7-16,1 0 1 0,-1 0-4 0,-1 0 1 16,-1-2 3-16,3 2-4 0,-5 0-4 0,4 2 10 15,-2-2-9-15,2 0 4 0,-4 0 6 0,4 0-8 0,-1 0 0 16,1 2 2-16,-1-4 2 0,1 4-7 0,-2-4 5 15,1 4-7-15,3-2 1 0,-3-2-1 0,1 2 2 16,0 0 2-16,1 0 1 0,-2 2-6 0,1-2 1 16,-1 0 2-16,-1 1-7 0,3-1 12 0,-3 1-5 0,0 0 0 15,1-1 0-15,2 2 7 0,-3-1-7 0,3 0 0 16,-3 1 2-16,3-1-14 0,-2-1 9 0,-1 2-7 16,1 0 1-16,-1 1-1 0,1-1 7 0,0-1-4 0,1 2 0 15,0-1 4-15,1 0-9 0,1 2 2 0,-4 1-3 16,4 0 1-16,-1 1-1 0,1 3 6 0,-2 2 2 15,1-1-2-15,1 3 1 0,-2 3 9 0,0-3-3 0,1 4 0 16,1 0-4-16,0 1-1 0,0 0 7 0,0-1 0 16,0 0 4-16,0-2-12 0,0 2 6 0,1-3 3 15,1-2-3-15,0 2-5 0,-1-3-1 0,2-2-6 0,1 1 0 16,1-3-1-16,1 0-5 0,0-4-15 0,-1 2 2 0,3-1 1 16,-3-3-9-16,3 2 8 0,1-2-2 15,-1-2 7-15,0 1 0 0,4-2 14 0,-2 1 2 0,-1 1-3 16,0-3 15-16,1 1-2 0,0-1-5 0,-1 1-3 15,-1-1 8-15,0-1-10 0,-2-1 10 0,4-1-1 16,-2 0-6-16,1-2-6 0,-1 3 10 0,1-2 5 0,-1-1-14 16,-1-1 3-16,2 2-6 0,-4-3 6 0,1 2-4 15,1-1 6-15,-4-3-4 0,2 2-5 0,1 0 8 16,-2-3 5-16,0 2-2 0,-1 0 4 0,-3-4-3 0,2 3 0 16,-4-2 4-16,2-2 4 0,-2 2-2 0,-3-3 1 15,2 0-8-15,0 0-3 0,-4-2 0 0,2 3-5 16,-3-2-7-16,1-1-1 0,-3 0 2 0,1 2-8 0,1-1 1 15,-2 1 3-15,-2-1-3 0,3 1 11 0,-4 0 7 16,1 2 0-16,-1 0 1 0,2 1-2 0,0 2 12 16,-3 0 0-16,3 2 2 0,-1-2-5 0,0 4-6 0,2-2 1 15,-2-1 0-15,1 3 18 0,1-1-13 0,-2-1 1 16,4 0 3-16,-4 1 5 0,3 2 4 0,0-1-4 0,1 1 6 16,-3-2-8-16,4-1 8 0,-1 5 8 0,2-4 1 15,0 1-3-15,-4 1-2 0,4 2 8 0,1-2-4 16,0 1 2-16,-2 1 1 0,4-1-10 0,1 4 0 15,0-1-6-15,1 1 2 0,1-1-5 0,-2 3-6 16,2 0-4-16,0 0-2 0,2 0-3 0,-2 0-3 0,0 0 2 16,1 0-7-16,-1 0-4 0,2 3-4 0,-2-1 2 15,0 2 3-15,3 1-4 0,1 1 6 0,3 4 4 16,1 3 5-16,2 0 0 0,2 6 12 0,2 1 0 0,4 2-6 16,1-1 13-16,0 4-6 0,3-2 3 0,-1 0-6 15,-1-2 4-15,2 1 1 0,-2 0-3 0,0-4 0 0,0 0-6 16,-2 0 7-16,0-3-2 0,0-2 5 0,-2-1-8 15,1 0-11-15,-3 0-11 0,-1-3-16 0,0-1-20 16,-2-3-33-16,-1 1-41 0,3-5-38 0,-5 3-46 16,2-3-55-16,-4-1-57 0,2 0-89 0</inkml:trace>
  <inkml:trace contextRef="#ctx0" brushRef="#br0" timeOffset="29756.2603">9436 10122 1886 0,'-5'-1'16'16,"3"0"29"-16,1-1 28 0,-3 1 22 0,2-1 18 15,-1 2 14-15,0-1 10 0,3 1 7 0,-2 0 0 0,2 0-21 16,-2 0-31-16,4 0-21 0,-2 0-17 0,0 0-13 16,2 1-15-16,-2-1-7 0,3 0-14 0,-2 2-13 15,3-1 1-15,1-1 4 0,4 0-2 0,0 3 0 0,5-2 7 16,4 0-7-16,4 1-1 0,6-1 6 0,4-1 0 16,-1-1-3-16,6 1-4 0,-1 0-7 0,4 0 2 0,-4 0 5 15,-1-2 1-15,-3 4-1 0,-2-1 2 0,-2 0-1 16,-3 3 2-16,-3-2 7 0,-3 2 3 0,-1 2-3 15,-6-2 1-15,2 5-4 0,-6-1-1 0,1 2 1 0,-6 1 6 16,2 4-9-16,-5 0-5 0,-2 5 7 0,-3-1-2 16,-1 2 6-16,-1 1 6 0,-3 0-5 0,0 1-1 15,-1-1 8-15,-3 0 6 0,1-2-2 0,-1 1-1 0,1-1 1 16,3-3-4-16,-2 4 1 0,1-4 1 0,4 0-1 16,0-2-7-16,2 0-7 0,-1-3 7 0,2 2 3 15,1-1-5-15,1-4-6 0,1 1-13 0,-1 1-25 0,2-3-31 16,2 1-34-16,1-2-54 0,2-3-44 0,1 1-44 15,1-3-54-15,2-2-65 0</inkml:trace>
  <inkml:trace contextRef="#ctx0" brushRef="#br0" timeOffset="30549.5744">10463 9825 2658 0,'-7'-7'14'0,"-1"3"26"16,3-1 11-16,2-5 3 0,-1 0 4 0,3 3-7 16,-1 0 3-16,2 0-7 0,2-1-9 0,1-1-29 15,2-2-12-15,3 0-5 0,1-1 1 0,2 0 1 0,1 0-2 16,5-1 6-16,-1-2-8 0,3 6 2 0,1-3-1 15,1 0 5-15,1 4-10 0,0 1 8 0,0 0-1 16,-3 3-2-16,3-4 6 0,-2 6 0 0,-3-1 3 0,-4 0-5 16,0 3 2-16,-5 0 2 0,0 0 2 0,-5 0-1 15,-1 3-4-15,-2-3-4 0,-2 2 5 0,-1 1 5 0,-5 4 2 16,2-2-4-16,-2 4-1 0,-3 3 5 0,-2 0 4 16,0 1 1-16,-2-1 0 0,0 3-2 0,5-4 2 15,-2 0-1-15,3-2-2 0,-2-1-3 0,5-1 0 0,2 0-2 16,0-3-2-16,2 4-2 0,0-3-6 0,2 2 4 15,2-3 2-15,0 1-1 0,1 2 2 0,0-1 1 16,2 1-2-16,0 1 0 0,4 1 4 0,-1 0-1 0,2 1-1 16,2 0-1-16,1-1-2 0,0 3 5 0,1-1 4 15,0 1-2-15,2-1 0 0,-4 2 3 0,4-1 0 16,-2 2-5-16,2-2 4 0,-2 3-1 0,0-3-1 0,-1 1-1 16,1 0 2-16,-4 0-7 0,0 1 2 0,-1-4 7 15,-1 2-3-15,-3 1-6 0,-2-4 0 0,2 0 4 16,-4-1-2-16,1-1 10 0,-2 1-5 0,-2-2-2 15,1 1 1-15,-1 1 1 0,-1-3 6 0,0 4-6 0,-2-1 1 16,0 1-7-16,-4 1-8 0,2-1-16 0,-2-1-23 16,-2 5-26-16,0-2-45 0,-1 2-38 0,-2-2-52 0,0 0-63 15,-2 4-69-15</inkml:trace>
  <inkml:trace contextRef="#ctx0" brushRef="#br0" timeOffset="34176.556">9523 11810 1919 0,'-3'-1'2'0,"1"1"11"0,-2-4 15 16,4 0 6-16,-4 0 13 0,3 3-1 0,-4-2 2 15,2 2 8-15,0-1 13 0,-2 0 6 0,2-1-3 16,-2 3 8-16,2-2-4 0,0-2 6 0,0 1 13 0,-2 0-8 15,2-2-11-15,-2 1-11 0,1 1-3 0,-1-2-9 16,0 3 0-16,-2-4 1 0,3 2-13 0,-3-1 11 16,0 0 1-16,-1 0-4 0,0-2 11 0,-1 3-4 0,-1 0-1 15,2 0 1-15,-2-1 10 0,-1 3-10 0,0-1-3 16,0 0-3-16,2 2-12 0,-3 1-2 0,3-3-12 16,0 3-10-16,-1 3-9 0,2-2 2 0,-1 1-6 15,2 2 1-15,1 1-15 0,0 0 3 0,1 4 7 0,-3 2-4 16,5-1-4-16,-2 3-4 0,2 4 2 0,0-1 7 15,3 3 1-15,0-1-3 0,1-1 1 0,1 2 9 16,3-1-4-16,0-1 2 0,4 0-12 0,-3-2-12 0,4-3 0 16,-2-1-4-16,3-1-8 0,-2-1-9 0,4-4-4 15,-2 0-7-15,0 0 11 0,0-3 2 0,0-2 6 16,0-2 1-16,2-3 4 0,0 0 3 0,-3-1 4 0,0-2 2 16,0-2 4-16,2 1 2 0,-4-4 3 0,0 4 1 15,-2 0-1-15,2-2 1 0,-5-1 9 0,2-1 5 16,-3 0 2-16,-1 1 2 0,-1 0-4 0,2-1 6 0,-4 1 2 15,1-2 3-15,-1-1-6 0,0 3-1 0,-1-3 1 16,1 1 0-16,-3 0-4 0,3 2 2 0,-1-1 3 16,0 4-1-16,1 0 3 0,-1 1 4 0,3 1 0 15,-2 3 9-15,1 0 9 0,-1 2-1 0,2 0-8 0,0 2 4 16,0 0-3-16,0 0-4 0,0 0-6 0,2 1-13 16,-2 2 1-16,3-3-9 0,-2 5 5 0,3 1-1 15,-1 0-3-15,2 5 4 0,-1 1-3 0,1 2 4 0,1 2-9 16,1 1 10-16,1 0 1 0,-1 0-5 0,0 0 0 15,1-1 2-15,1-3 5 0,-1-1-1 0,1 3 4 16,0-6-27-16,0 0-26 0,-1-1-15 0,1-3-20 0,2-1-20 16,-3-2-35-16,2-2-44 0,-2-6-43 0,1 2-36 15,-1-4-31-15,2 2-38 0</inkml:trace>
  <inkml:trace contextRef="#ctx0" brushRef="#br0" timeOffset="35341.346">9781 11633 1348 0,'0'-3'-2'0,"-4"2"16"0,3-2 11 0,1-2 13 15,0 2 14-15,-3-1 2 0,3-1 1 0,-4 2 9 16,3 1 14-16,1-1 0 0,-3-1-4 0,3 3 2 0,-2 0-9 16,2-2 3-16,-2 0 5 0,1 3 0 0,1 0-9 15,0-2-3-15,0 0-4 0,0 2-15 0,0-2 3 16,0-1-8-16,0 3-9 0,0 0-1 0,-3 0-7 0,3 0-7 16,-1 0-5-16,1 0 5 0,0 2-8 0,0-1 11 15,0-1 5-15,0 0-9 0,1 0 6 0,-1 0-3 16,0 1 7-16,3-1-10 0,-3-1 10 0,0 2-7 15,0-1-7-15,1 0 2 0,-1-1-6 0,-1 2 1 0,1-2-7 16,-3 0 3-16,3 1-7 0,0 0-1 0,0 0 5 16,0 0-3-16,0 1 5 0,0-1-2 0,3 0 4 15,-3 0-5-15,0-1 4 0,1 2-3 0,-1-1-9 32,0 0 4-1,0 0-16-16,0 0 15 1,0 0-18 0,0 0 10-16,0 0-18 15,0 0-12-15,0 0-9 0,0 0-8 0,0 0-13 16,0 0-15-16,0 0-11 0,0 0-19 0,0 0-12 0,0 0-15 16,0 0-35-16,0 0-15 0,0 0-29 0,0 0-26 15</inkml:trace>
  <inkml:trace contextRef="#ctx0" brushRef="#br0" timeOffset="35926.3949">9403 11810 1068 0,'0'0'30'16,"0"0"0"-16,0 0 11 0,0 0 13 0,-26-8-4 15,26 8 5-15,0 0 2 0,0 0 0 0,0 0-1 16,0 0 3-16,0 0 1 0,0 0-7 0,-21-14 12 0,21 14 11 16,0 0 7-16,0 0 2 0,0 0-8 0,0 0-6 15,0 0-9-15,0 0 0 0,-17-13-4 0,17 13-17 16,0 0-6-16,0 0-7 0,0 0-7 0,0 0-1 15,0 0-4-15,-17-8 5 0,1 17-48 32,16-9 3-32,-27 67 6 15,26-50 8-15,1-1 6 0,0 3 10 16,1-2-9-16,-1 1 7 0,2 2-4 0,-2-4 0 16,2-1 0-16,2 3 9 0,0-5-8 0,-3-3-5 15,2 2 5-15,2-4-5 0,0-3 6 0,-2-1 2 0,0 1-4 16,2-3-4-16,0-1 2 0,-1-2 1 0,3-1 2 15,2 1-4-15,-3-4-1 0,7-2-2 0,0-2-4 16,0-3 2-16,0 0-5 0,4-1-1 0,0-4-5 0,-1 1 6 16,3-1 2-16,-5-1-2 0,2-2 11 0,0 3-2 15,-1 0 4-15,-2-3 3 0,1 5 4 0,-4 1 0 16,-2 0 0-16,-1 2 7 0,-2 3 8 0,0-2 10 16,-4 6 18-16,-1 1 3 0,2 0 6 0,-4 1 3 0,1 2-2 15,-1 1-8-15,-1 0-11 0,0 1-7 0,0 2-25 16,-3-2 3-16,-1 4-16 0,1 2-1 0,-1 1 4 0,-3 1-10 15,2 3 4-15,-2 1-2 0,2 4 4 0,-3-1-7 16,5 4-4-16,-2-2-19 0,0 1-22 0,5-1-17 16,0-1-35-16,1 2-35 0,2-4-34 0,2 1-48 15,-1-3-36-15,7-4-23 0</inkml:trace>
  <inkml:trace contextRef="#ctx0" brushRef="#br0" timeOffset="36635.8838">10176 11434 2553 0,'0'-8'1'0,"0"4"27"0,-2 1 19 0,4-1 3 16,-2 1-1-16,-3 1 0 0,-1 2 0 0,4 0-2 0,0 0-3 15,0 2-27-15,2-1-19 0,-2 1-7 0,2 0 0 16,-1 3 6-16,1 0 3 0,3 4 2 0,-1 2 7 16,1 2 1-16,1 2 1 0,2 3 2 0,2 1 1 0,1 0-5 15,0 1-5-15,1 1 4 0,0-4-7 0,0 0-2 16,1 0-5-16,0-2 6 0,-1-3 3 0,-1 0-6 16,0-3 4-16,-1-1-2 0,-1-1 5 0,-1-1-1 15,-1-2 2-15,0-1-2 0,-2-2-2 0,0-1 7 0,-4 1-1 16,4-2 2-16,-3 0-7 0,-2-1 12 0,2 1-1 15,1-3-2-15,-3-2-1 0,0 0-5 0,0-2 1 16,0 0-3-16,0-1 6 0,0-3-9 0,-3-1 2 0,1 1-5 16,2-2 3-16,-3-3 1 0,-1 1 1 0,4-4-9 15,-1 0-3-15,-2-1 2 0,3 2 4 0,-2-1-4 16,2 0 2-16,0 3 0 0,0 1-1 0,0 3 10 16,0 1 0-16,2 4-2 0,-2-1-2 0,0 5 4 0,3 0-11 15,-3 0 4-15,1 4-5 0,1 0 1 0,1 0-3 16,-1 0 2-16,1 3-1 0,3 1-2 0,-3 1 7 15,4 3 4-15,-3 0-1 0,3 1 1 0,4 4 1 0,-3 0-3 16,0 2 0-16,1-2 7 0,0 0 2 0,0 2-6 16,0-2 0-16,0 0-1 0,-1-2-2 0,-1-2 3 15,1-1-3-15,-2-2 3 0,0-1 0 0,-1-3 0 0,0 2 4 16,0-4 1-16,-2 0 4 0,3-3-3 0,-3 0 13 16,2-2-10-16,-2-1-6 0,2-5 6 0,0 2-2 15,-2-6-7-15,3 1 3 0,-3-2 3 0,2-2-12 16,0-1 3-16,-2 1 4 0,2-3-4 0,-2 0 3 0,3-3-3 15,-1 2-3-15,1-2-3 0,1 2 6 0,-3 2 9 16,4 3 0-16,-3 2 5 0,-1 3 8 0,3 5 3 0,-4 1-4 16,0 2 3-16,-1 3-1 0,4 0-8 0,-5 1-3 15,4 1-6-15,-2 0-12 0,2 5 6 0,2-2 0 16,2 2 4-16,-1 1 1 0,0 3-1 0,2 1 2 0,-1 0 8 16,2 1 0-16,-3 2-5 0,3 0 9 0,-3 2-15 15,0 0-21-15,3-1-23 0,-3 0-23 0,1 1-27 0,1-3-21 16,1-1-23-16,0-2-26 0,-3-2-31 0,4-1-15 15,0-3-22-15,0-4-21 0,1-3-27 0</inkml:trace>
  <inkml:trace contextRef="#ctx0" brushRef="#br0" timeOffset="37546.1732">11039 11205 1465 0,'-2'-9'22'0,"-2"-2"34"0,2-1 27 0,1 2 20 0,-4 1 21 16,0-1 11-16,2 3 21 0,-4 1 13 0,4 0-9 15,-1 2-15-15,-1 0-13 0,0 1-7 0,2-1-6 0,0 4-3 16,-2 0-19-16,5 0-8 0,-3 0-20 0,1 0-12 16,2 0-19-16,0-2-13 0,-2 4-16 0,2 0-10 15,0 1 1-15,-2 0-6 0,0 4 7 0,0 1-2 16,1 2-1-16,1 3-1 0,-3 2 0 0,3 2 8 0,0 1-5 16,0 2 6-16,1 0-8 0,1 5 4 0,3-3-1 15,-1 2 6-15,2-2 2 0,1 1-7 0,2-1 5 16,1-1-5-16,-1-4 3 0,1 0-4 0,2-2 1 0,-1-5 0 15,1 1 1-15,0-6 1 0,-1 0-8 0,2-1 4 16,-2-4 0-16,-1-4-14 0,2-1-8 0,-1-2-15 16,-1-2-21-16,2-4-8 0,-2 1-12 0,2-2-17 0,-2-3-17 15,-2 2-2-15,-2-2-9 0,0-1 3 0,-1-1 6 16,-3 1-2-16,1-5-2 0,-3 4 9 0,0-5 9 16,0 2 3-16,0-1 20 0,-3 2 8 0,1 0 8 0,0 1 18 15,-3 3 20-15,3 0 19 0,-3 1 15 0,2 2 25 16,-4 2 18-16,3 0 12 0,-1 2 22 0,0-1-1 15,2 2 1-15,-2-3-9 0,4 4 5 0,-2-1-10 0,3 2-12 16,0-2-11-16,0 1-11 0,1 3-7 0,2-3-7 16,1 2-4-16,-1-1-12 0,6 2 2 0,-3-2-18 15,4 1 3-15,2-1-4 0,0 3 3 0,1 1-1 16,-1-2-1-16,4 3 2 0,-2 2-9 0,2 0 17 0,-1 2 1 16,0 2-2-16,1 0 7 0,0 3 9 0,1 3 12 15,-1-1 5-15,-1 3 5 0,3 0 2 0,-2 2 5 0,-2 1 4 16,0 2-4-16,-1 0 5 0,1 0-8 0,-4 0 1 15,0 1 6-15,0 0-2 0,-4-1 1 0,1 0 0 16,-1-2-5-16,-2-1 1 0,0 3-2 0,-1-5 7 0,-1 1-3 16,-1-1-13-16,-1-4-1 0,2 1-5 0,-2-2 7 15,0 1-4-15,-2-5 4 0,2 2-8 0,-1-3 1 16,-1 1 7-16,-1-2-9 0,1-1 2 0,-1 0-12 0,0-2-13 16,-3-1-27-16,1 0-30 0,-1-3-32 0,-1-1-24 15,-4-1-26-15,2 0-36 0,-1-4-24 0,1 1-33 0,-2-5-18 16,4 0-12-16,-1-1-12 0,1-3-14 0,0-4 2 15,2-2 3-15,1-2 11 0,-1-3 31 0,3-2 45 16,1 0 48-16,-2-2 53 0,3-1 64 0,0 4 61 16,3 1 67-16,-2 2 52 0,1 3 47 0,-1 1 22 0,1 5 19 15,0 1 6-15,1 5-5 0,-2 2-20 0,3 2-29 16,-4 3-22-16,0 1-35 0,3 4-23 0,-3 0-30 16,0-1-20-16,0 3-29 0,1 0-14 0,-1 3-15 0,2-1-5 15,0 1-5-15,1 2 2 0,3 2 17 0,-1 3 12 16,-1 3 13-16,5 3 11 0,0 5 16 0,2 4-8 15,0 1 9-15,1 3 0 0,-2 3-12 0,1 0-14 0,2-1-4 0,0-2-16 16,-1 0-13-16,-1-3 11 0,0-2-13 16,2-4-4-16,-2-2 0 0,-1-2 2 0,2-7-5 15,-2 3 4-15,-2-4-2 0,1-1-5 0,-4-3 10 0,1-1-3 16,-1-1 0-16,-2-2 9 0,3-2-5 0,-1-3 1 16,-2 0 12-16,2-2-4 0,1-1-6 0,1-3 5 0,0-1-2 15,1-3-7-15,-1-2 5 0,-2-1 2 0,4-2-4 16,-5-5-5-16,5 0-1 0,-3-5-13 0,0-4-8 15,4 0-10-15,-2-1-1 0,0-3-18 0,-2 6-15 16,2-1-15-16,-4 7-18 0,1 1-21 0,-2 4-26 0,-1 3-43 16,1 3-57-16,-3 3-53 0,0 3-72 0</inkml:trace>
  <inkml:trace contextRef="#ctx0" brushRef="#br0" timeOffset="37984.9903">11997 10629 905 0,'12'-4'14'0,"-2"-2"6"0,-1 1 17 0,0 0 9 0,-2 0 16 15,-2 0 12-15,0 3 19 0,-1-5 21 0,0 2-4 16,-1 0 9-16,0 2 0 0,0-2-2 0,-2 1 1 16,1-3 0-16,-2 2-11 0,0 0-14 0,-2-2 0 0,2 2-3 15,-1 1-4-15,-1 0 5 0,-2-1-8 0,1 1-9 16,-2 3-9-16,0-1-6 0,0 0-4 0,0 0-17 15,0 2-16-15,-4 0-7 0,5 2-13 0,-4 0-5 0,3 1 3 16,-4 2 3-16,1 3-12 0,0-1 7 0,1-1-1 16,0 2-3-16,0 1 8 0,2 1 2 0,0 0-8 15,1-1-5-15,2 2 16 0,0-2-4 0,2 3 2 16,0 1-2-16,0-4-2 0,4 3 1 0,0 0 4 16,1-2 3-16,2 2-9 0,-1-1 8 0,5 1 4 0,-1-1 5 15,3 1-2-15,0-1 0 0,2 0 5 0,0 1-1 16,3-1 0-16,-1 0-12 0,0 0-1 0,1 0-3 0,-1 1-3 15,1-3 0-15,-1 3-1 0,0-2-7 0,-2 1 7 16,2-1-2-16,-4 1 4 0,0-2-7 0,-1 1 6 16,-2 0 3-16,2 1-3 0,-6-1 3 0,1-1 5 0,-6-1 12 15,3 1-6-15,-3-1 7 0,-1 0-5 0,0-1 2 16,0 1 2-16,-1-2 4 0,-4 2-12 0,0 0-3 16,-1 0-9-16,-2 2-12 0,-2-3-19 0,-1 4-29 0,-3-5-42 15,1 1-48-15,-2-2-54 0,2 0-69 0,-4-1-74 16</inkml:trace>
  <inkml:trace contextRef="#ctx0" brushRef="#br0" timeOffset="38818.6545">12659 10086 2576 0,'-8'-1'8'0,"-3"-2"26"0,5 0 20 0,3-1 5 15,-4 3-3-15,4-1-2 0,-4 2-4 0,5 2 4 16,0-2-8-16,1 1-28 0,1 0-23 0,0 0-5 0,1-1 1 16,1 0-2-16,0 2 2 0,5-1 3 0,-4 1-3 15,4 2 8-15,1-1 2 0,4 2 10 0,1 2 7 0,7-2 9 16,2 2-3-16,4-2-1 0,4 0 1 15,6 0-5-15,2-2 1 0,2-1-12 0,2 0-7 0,-2-2-2 16,-1 0 4-16,4-3-8 0,-5 1 1 0,-5 0-2 16,-1 0 0-16,-4-1 4 0,-1 0-2 0,-4 1 2 15,-3 1 1-15,-3-1 2 0,-4 1-1 0,-1-2 6 0,-5 2-1 16,-1 1 1-16,-3 0 1 0,-1 1-1 0,-2-1 6 16,0 0 8-16,-2 0 2 0,2 3-8 0,-1-2 4 15,1 2-4-15,-2-1 0 0,0 3-6 0,1 2-2 0,-2 5-5 16,-1 3 9-16,-2 2-3 0,0 7-1 0,0 2 2 15,1 4 3-15,0 2 8 0,-2 3-7 0,3 0 0 0,-1 4-4 16,5-1 6-16,0-4-5 0,4 2 2 0,-3-2 0 16,5-2-8-16,0-4-6 0,3-3-30 0,-1-6-22 15,1-2-37-15,0-5-35 0,-1-2-41 0,3-3-50 16,-1-4-70-16,-1-3-76 0</inkml:trace>
  <inkml:trace contextRef="#ctx0" brushRef="#br0" timeOffset="39285.6582">13773 9930 2052 0,'-14'-15'9'0,"0"3"21"0,0-1 17 0,3-1 8 16,-5 2 11-16,2 0-1 0,-4 0 2 0,4 3 12 15,-2-1 15-15,0 0 0 0,2 0 2 0,0 2 17 16,-2 1-2-16,3 2 7 0,2 0 2 0,0 1-7 0,3 1-26 16,4 2-20-16,-1 1-25 0,1 0-30 0,3 0-9 15,-2 1-6-15,2 2-8 0,-1 2-1 0,0 2 4 0,-1 1-3 16,0 4 7-16,0 2 4 0,0 3-1 0,-2 3 1 16,3 1 0-16,-1 1-3 0,3 2 0 0,0-2 4 15,3 1-7-15,0-1 1 0,4-1 4 0,-1-5-1 16,5 1 4-16,-1-2 1 0,2-2-5 0,4-4 2 15,0 0 3-15,3-4 2 0,0-1-4 0,0-3 4 0,5-1-10 16,-1-5 7-16,4 0-5 0,0 1 0 0,0-5 1 16,2 2-4-16,-1 1 5 0,0-1-9 0,-2 2 12 0,-1 0-12 15,-2 2 4-15,-3 2 2 0,-2 1-4 0,-1 0-1 16,-4 1 1-16,-1 4-1 0,0 0-8 0,-4 2 9 16,0 2 5-16,0-1-7 0,1 4 6 0,-2 0-1 0,1 2 2 15,1 1 3-15,-1 1 6 0,2 0-4 0,-2-2-9 16,1 3 4-16,-1 0-2 0,0 0 2 0,1-1-6 15,-3-1-26-15,2 0-17 0,2 0-24 0,1-4-36 16,-2 1-24-16,-1-4-27 0,5-1-34 0,-4-2-48 0,1 0-33 0,1-5-53 16</inkml:trace>
  <inkml:trace contextRef="#ctx0" brushRef="#br0" timeOffset="39594.7237">14413 9936 2052 0,'4'-1'8'0,"-4"1"-5"16,1 1 1-16,1-5 1 0,-2 7 0 0,1-2-3 0,-1 2 1 16,4-1 0-16,-3 3-6 0,3-2 3 0,-1 4 3 15,3 1 18-15,0-1 13 0,2 2 13 0,2-1 8 16,2 1 5-16,-1 0-1 0,5-1 7 0,0 1-6 16,-1-3-19-16,2 0-6 0,1-1-9 0,-3-2-7 0,2-3-1 15,-3-1 4-15,0-2 4 0,-1-1 18 0,-4 0 11 16,3-3 6-16,-4 0 12 0,-3 0 16 0,-1-1 11 15,-1-1 5-15,-1-1-2 0,-4 0-7 0,2-2-7 0,-6 0-6 16,1 0-13-16,-3-3-18 0,0 3-9 0,-6-5-14 16,1 5-8-16,-4-3-4 0,-2 1-10 0,-1 2-2 15,-2 0-7-15,-1 2-3 0,-1 2-11 0,1 2-1 0,-2 1-23 16,0 3-28-16,0 1-27 0,2 3-45 0,-1 1-39 16,-3 2-47-16,2 3-60 0,-2 1-71 0,2 1-69 15</inkml:trace>
  <inkml:trace contextRef="#ctx0" brushRef="#br0" timeOffset="49210.6192">4762 16690 2141 0,'-3'-5'14'0,"-1"-2"3"0,-3 2 1 0,4 0 4 16,-2-2-1-16,2 7 3 0,64-3-1 0,-67 3-1 16,4 0-13-16,1 0 0 0,4 0-2 0,-1 0 4 0,-2 0 4 15,3 0 9-15,-70 0 12 0,74 0 3 0,-7 0 10 16,1 3 5-16,3-3 12 0,-1 5-3 0,2 2 6 0,0 0-2 15,4 3-2-15,-1-1-2 0,2 6-12 0,0-1-5 16,0 3-7-16,0 0 2 0,0 2-10 0,-2-1-5 0,0 1-6 16,3-1 0-16,-3-2 9 0,-2 1 2 0,2-3-3 15,0-2 1-15,0 0 1 0,0-4 1 0,1 1-2 0,-1-2 4 16,0-3-6-16,2-2-7 0,0-2-3 0,2-1 1 16,2-3-1-16,-1-4-14 0,4-3 2 0,-1-4-7 15,7-4 4-15,1-3 2 0,3-5 1 0,0-2-5 0,6-5 0 16,0-2 7-16,2 0-1 0,0-3 3 0,0-2-10 15,1-3 2-15,1-1 1 0,0-2-2 0,-2-3 0 16,0-1-8-16,0 2 0 0,-2-1 4 0,-3 6 2 0,-2 0-4 16,-2 8-4-16,0 4-7 0,-5 4-18 0,-4 3-5 0,-1 8-19 15,-3 1-22-15,1 4-17 0,-6-1-18 0,2 3-20 16,-4 3-23-16,0-1-10 0,-1 4-18 0,-2-1-25 0,-2 0-13 16,1 4-33-16,0-1-25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1-02T15:56:02.2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15549 6309 1690 0,'1'-11'8'0,"1"0"16"0,-2-1 8 15,1-2 11-15,1 5 14 0,1-1 9 0,-2 2 12 16,1-1 15-16,-1 1 11 0,4-1 2 0,-3 1 10 16,3 2-5-16,-4 1-2 0,1 2-3 0,1 1-9 0,-1 0-19 15,-1-1-20-15,-1 3-17 0,2 0-14 0,0 0-11 16,-2 3-8-16,0-1-6 0,0-2-5 0,0 2 3 0,0-2-4 16,0 5 1-16,0-1-4 0,-2 1 5 0,2 5-2 15,2 0 5-15,-2 4 5 0,4 3-1 0,-3 3 10 16,4 0-5-16,0-1 5 0,-2 0-6 0,4-2-1 15,-2-2-5-15,2-2-1 0,0-3 2 0,-1-2-4 0,0-3 8 16,3 0-4-16,1-3 2 0,1-2 7 0,3 0-4 16,1-5 5-16,7-2 0 0,1-1-4 0,6-6 4 0,2-1-3 15,8-4 2-15,3-2 0 0,6-2 6 0,4-3-4 16,0-1-2-16,5-4 2 0,1 2-4 0,1-5-2 16,3 2-1-16,-4-3-7 0,-3-2-2 0,2 0-1 15,-6 2 1-15,-4-2-4 0,-1 1-1 0,-7 5 4 16,-2 2 1-16,-5 2 2 0,-2 4 2 0,-5 4-9 0,-3 5-28 15,-5 2-16-15,1 5-19 0,-7 2-35 0,-1 3-20 16,-1 2-28-16,-1 2-40 0,0 1-20 0,-7 1-1 16,3 4-30-16,0 3-48 0</inkml:trace>
  <inkml:trace contextRef="#ctx0" brushRef="#br0" timeOffset="8484.1741">13328 10435 2198 0,'0'-9'11'0,"-4"0"7"0,4 2 17 15,0-2 8-15,-3 4 1 0,0 1-1 0,1 1-1 0,1 3-2 16,1 0-15-16,0 0-6 0,0 0-15 0,1 0-11 16,1 0-3-16,-2 3 0 0,0-3 1 0,2 2-1 0,-2 0-10 15,3-1 13-15,-2 2-3 0,-1 0 5 0,7 3 4 16,-2 2-1-16,4 0 2 0,-1 2 7 0,-3-1 14 16,4 3-14-16,0-1 1 0,3-2-2 0,-4 4 9 0,1-4 20 15,-1 0 16-15,2-1 5 0,2-1 10 0,-3-3 12 16,0 1 9-16,4-4 15 0,0-1 1 0,4-2-17 15,3-3-8-15,3-2-17 0,6-6-5 0,6 1-13 16,3-5-14-16,6-2-13 0,2-3-13 0,3-2-6 0,3-2-4 16,-1 1 7-16,2-4-3 0,-2 0 8 0,-4-1 7 0,4-3-1 15,-4-3 11-15,-1 0 7 0,-3-4-7 0,1-2-2 16,-1-3 0-16,1-1-7 0,0 1-7 0,0 2-2 16,-3 1-9-16,-1 4 0 0,-1 4-9 0,-4 5-8 15,-3 5-19-15,-2 4-19 0,-5 5-17 0,-6 4-19 0,2 3-29 16,-7 1-18-16,0 6-22 0,-4 1-10 0,-1 3-5 15,-3 2 3-15,-2 4-8 0,-3 4-25 0,-2 3-30 16,-3 4-50-16</inkml:trace>
  <inkml:trace contextRef="#ctx0" brushRef="#br0" timeOffset="10188.385">9980 13375 2717 0,'-4'-9'11'0,"-1"1"9"16,-4 0-1-16,5 1 3 0,-3 0 5 0,1 3-6 15,0 1-1-15,1 0-2 0,2 3-12 0,3 0-10 16,0 0-2-16,0 3 0 0,0-3-5 0,1 3 10 0,1-1 2 15,1 2 8-15,1 2 11 0,3 1 4 0,-2 2 6 16,3 3 7-16,0 0-2 0,3 3-2 0,-2 2 0 16,3 0-4-16,0 0-8 0,-2 4-6 0,2-3-1 0,-1-2-8 15,2 4 17-15,-1-6 4 0,0-1-6 0,0-1 10 16,1-3-6-16,1-2 7 0,0-1-1 0,1-4-1 16,2-2-15-16,2-2 2 0,0-4 5 0,3-5-10 0,3-2 2 15,2-4-5-15,3-4-1 0,0-1 0 0,3-3 1 16,0-3-7-16,1-1-2 0,-1-1-2 0,2-1-2 15,-2-1 1-15,-1-4 1 0,1-2-4 0,-1-1 3 16,2-5-3-16,-3-2 2 0,-1-2 1 0,4-2 3 0,-3 1-11 16,-1 3 5-16,0 3-12 0,-1 3-10 0,-5 4-2 15,0 5-14-15,-2 5-12 0,-6 3-2 0,-1 5-5 0,-4 3-25 16,2 2-9-16,-7 4-21 0,1 2-20 0,-4 2-24 16,0 3-10-16,-1 0-24 0,0 4-12 0,-2 2-20 15,-2 1-22-15,0 3-28 0</inkml:trace>
  <inkml:trace contextRef="#ctx0" brushRef="#br0" timeOffset="19299.731">13342 15108 834 0,'-5'-1'-3'0,"4"1"-3"0,-3-1-8 0,3-3-27 16,1 2-17-16,0 2-26 0</inkml:trace>
  <inkml:trace contextRef="#ctx0" brushRef="#br0" timeOffset="20207.8857">12155 16516 2007 0,'2'-1'21'0,"-2"-1"7"0,0 0 1 0,4-1-4 16,-4 3 5-16,0-4-3 0,-2 4-1 0,4 0 7 0,-1 2-26 15,-1-4-10-15,0 2 11 0,2 0 25 0,0 0 6 16,1 0 23-16,-3 0 18 0,3 0 5 0,-1 0 11 0,3 0 12 15,-2 0-5-15,2 2-15 0,0-2-3 0,2 0-8 16,-2 0-16-16,3 2-1 0,-1-2-8 0,3 0-6 16,-2 0-3-16,2 0 1 0,0 0-6 0,2 0-9 0,2 0-1 15,-2 0-11-15,6 0 3 0,-6 3-1 0,6-3-4 0,-2 2-4 16,1 0-2-16,1-2-4 0,2 1 3 0,-4-1 11 16,4 0-8-16,2 2 10 0,0-1 2 0,4 0 8 15,1-1 6-15,3 0 4 0,2 0-1 0,3 3-6 0,4-3 13 16,0-3-10-16,5 3-1 0,2-2-12 0,1-1-6 0,8 1-2 15,-3 0 1-15,6-1-2 0,1-1-1 0,2 1 0 16,3-2 0-16,2 3 3 0,5-1 1 0,-3-1 0 16,6-1 0-16,4 4 7 0,-1-3-10 0,2 1 6 0,2-1-4 15,-4 1 5-15,5 1-1 0,-1-1 1 0,-7-2-3 16,7 3-11-16,-7-2 2 0,3 1 0 0,0 0-2 0,-2-1-1 16,-2-1-4-16,3 2-3 0,-7-1 7 0,3-1 3 15,-4 2-6-15,1-2-6 0,-2 1 4 0,-3-2-1 0,3 4-2 16,-2-5 7-16,-4 2-11 0,0 0-8 0,-1 0 18 15,-4-2-7-15,0 2 2 0,-4 1-1 0,-6-1-4 0,-1 2 1 16,-5-2 6-16,-4 1 5 0,-4 1-11 0,-5-2 8 16,-2 3-3-16,-5-1-1 0,-3 1 5 0,-7 0 0 0,0 2 2 15,-5-1 3-15,0-1-5 0,-4 2 2 0,-1 0-2 16,-1 0 0-16,1 0 5 0,-4 0-8 0,3 0-11 16,2 0-19-16,-2 0-11 0,-2 0-33 0,-1 2-25 0,1-1-28 15,-2 1-34-15,-1 0-34 0,0 1-36 0,0-1-34 16,-1 1-47-16,1 0-50 0,0-1-67 0</inkml:trace>
  <inkml:trace contextRef="#ctx0" brushRef="#br0" timeOffset="21593.8661">18175 16237 2658 0,'7'0'11'0,"-7"-2"-2"0,1 0-1 16,3-3-3-16,-3 4-5 0,-1 0 6 0,0 1 0 15,3-1 0-15,-1 1-7 0,1-2 6 0,5 2 22 16,-3-3 12-16,-1 3 21 0,6-1 0 0,-1 0 14 15,2 1 6-15,1-2-5 0,2 2 4 0,0 0-8 0,3 0-10 16,1 0-3-16,2 0-4 0,4 0-10 0,1 2-3 0,2-2 9 16,5 0-5-16,-1 0-7 0,6-2 0 0,2 2-11 15,5-1 0-15,2-1 2 0,5 0-5 0,2-3-13 0,2 3-3 16,5-3-4-16,1 2 5 0,3-2-4 0,-2 2 3 16,3 1-8-16,2-3 5 0,-2 3 0 0,1 0 4 15,1 2 4-15,2-2-6 0,-3 1 4 0,6-1 2 0,-2 2 3 16,-2 0-3-16,2 0 5 0,-2 0-5 0,0 2-1 15,-2-2 1-15,-1 3-4 0,0-1-5 0,-2-2-1 0,2 2 5 16,-2-1-3-16,1 3-2 0,-3-2-1 0,1 1 1 16,-4 2-1-16,-2-2-7 0,-4 4 6 0,-5-5-5 15,1 3 5-15,-5 0-1 0,-6 0-3 0,-2-2-4 0,-4 3 6 16,-4-1 7-16,0 0-7 0,-4 2-1 0,-5-2-3 16,0 0 4-16,-2 1-11 0,-5-1-19 0,0-1-17 0,-3 1-21 15,-2-1-20-15,-3 2-21 0,2-2-22 0,-5 1-28 16,1-3-18-16,-1 1-19 0,-1 4-39 0,-5-5-34 0,3 2-55 15,-4-1-57-15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0-31T00:46:15.8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17860 5917 1517 0,'-2'-7'14'0,"-1"0"16"0,-1-2 23 16,4-1 22-16,-3 3 16 0,0 0 17 0,0 1 9 0,3-1 15 15,-3 3-6-15,3 1 2 0,0 3-6 0,0 0-11 16,0 0-4-16,0 0 1 0,0 0 4 0,0 0-11 16,0 0-4-16,0 0-7 0,0 0-14 0,0 0-5 0,0 0-13 15,0 0-24-15,0 0-11 0,0 0-1 0,0 0-6 16,0 0-10-16,0 0-25 15,0 0 14 1,4 24 13 0,11 22-3-1,-10-37-5-15,-1-1 0 0,1 1-2 0,0-1 1 16,-2-1-1-16,2 1-1 0,-2-2 4 0,2 0-1 16,1-1 4-16,32 12 16 31,-33-17-4-31,3-3 2 0,2 2 7 0,2-3 8 15,0 1-4-15,6-6 8 0,0 3-1 0,3-5 4 16,1 1-9-16,5-4-6 0,1 0-9 0,2-2-8 16,1-2 7-16,2-2-9 0,-2 0 4 0,1-1-8 0,1 1 4 15,1-1-1-15,-1-1-3 0,-2 0 9 0,3 1-9 16,-4-2 3-16,1 4-2 0,4-2-2 0,-5 2 3 16,1-1-6-16,-2 3 4 0,-4 0-6 0,2 2 4 0,-3 0 2 15,-1 2-4-15,-5 0-1 0,3 2 2 0,-8 0 2 16,2 2-2-16,-4 1 1 0,2 2 1 0,-5 1-9 15,0-1-3-15,-3 2-5 0,-1 2-18 0,1-1-25 0,-4 3-29 16,-1 0-45-16,2-3-41 0,-1 3-51 0,-1 0-42 16,0 0-48-16,0 3-37 0,0-3-32 0</inkml:trace>
  <inkml:trace contextRef="#ctx0" brushRef="#br0" timeOffset="10762.7289">3461 7820 1465 0,'0'0'11'15,"-1"-3"22"-15,2-2 25 0,-1 5 14 0,0-2 8 16,2 2-1-16,-2 0 4 0,0 0-1 0,0 0-11 16,0 0-1-16,0 0-21 0,0 0-4 0,0 0 2 0,0 0 4 15,0 0 2-15,0 0 3 0,0 0 1 0,0 0-18 16,0 0-2-16,0 0-9 0,0 0-5 0,0 0-7 15,0 0-4-15,0 0 4 0,0 0 0 16,0 0 10 0,0 0-4-1,0 0 1-15,0 0 8 0,20 2 4 0,-20-2 1 16,0 0-2-16,0 0 3 0,51 3-5 0,-42-3-14 0,1 2 3 16,-2-2-6-16,3 2-11 0,-3-1 5 0,3-1-6 15,-2 2-4-15,1-2-2 0,-1 2 1 0,2 1-1 16,-3-2-3-16,0 1 6 0,2 0-6 0,-1-2 2 0,-1 3 4 15,2-2-3-15,0-1 6 0,0 3-6 0,1-1 3 16,2-2-5-16,-2 2 4 0,1-2 1 0,1 1 0 16,-3-1 1-16,4 3-4 0,-3-3 0 0,0 0 0 0,1 2 0 15,0-2-1-15,0 0-1 0,-1 0 1 0,-1 1 2 16,1-2 1-16,0 2 4 0,-1 1-5 0,-1-1 5 0,0-1 2 16,-2 0 1-16,2 0-3 0,-3 0-5 0,2 0 5 15,-1 3 2-15,2-3-4 0,-3 0 2 0,1 2-6 16,1-2 5-16,-3 1-1 0,4-1 7 0,-1 1-5 0,-2 0-5 15,1-1 8-15,0 0-6 0,0 0 8 0,1 4-7 16,0-4 1-16,1 3-4 0,-1-1 2 0,2-2 2 0,-1 0-2 16,-1 0 3-16,1 0-2 0,1 0-1 0,-1 0 5 15,-1 0-2-15,2 0-2 0,-1 0 2 0,-1-2-1 16,2 4-4-16,-4-2 4 0,5 0 1 0,-3 0 0 16,-2 0 1-16,1 0-2 0,2 3-2 0,-3-3 0 0,1 0 6 15,-1 0-8-15,2 1 2 0,-2-1-4 0,-3 0-2 16,4 1 4-16,-1-1 1 0,0 0 2 0,0 1-4 15,1-1 5-15,-2 0-1 0,1 1 1 0,2-1-1 0,-4 0 1 16,3 1-5-16,-2-1 9 0,1-1-3 0,0 2-2 16,1-1 2-16,-1-1-3 0,0 1-3 0,1 0 6 15,2-1 2-15,-3 0-10 0,1 1 4 0,1-1-1 0,-1 1 1 16,0-1-2-16,-1 2 6 0,1-1-5 0,2 0 2 16,-4 0-1-16,3 0-1 0,-2 0 2 0,1 0-4 15,0 0 4-15,-1-1-2 0,1 1 2 0,-2 0-1 0,4 0-4 16,-4 0 4-16,3 1-2 0,-2-2 6 0,-1 1-5 15,4 0 2-15,-2-3-1 0,1 3-2 0,0 0 4 16,-1-2 1-16,0 2-1 0,-1 0-5 0,0 0 4 16,1 0 0-16,-1-3-3 0,0 3 1 0,1 0 1 0,-3 0-1 15,3 0-1-15,0 0 0 0,0 0 2 0,-1 0-2 16,1 0 1-16,-1 0 1 0,-2 0 2 0,3 0 1 0,-2 0-7 16,-2 0 4-16,0 0-4 0,2 0 7 0,-1 0-7 15,1 0 5-15,-2 0-6 0,2 0-1 0,0 0 10 0,-2-1-5 16,0 1 1-16,3-3-2 0,-3 3 6 0,1-1-5 15,-1 2 1-15,0-2 2 0,0 1-5 0,-1 0-1 0,3 0 7 16,-4 0-5-16,4 0-2 0,-2 0 7 0,0-1-5 16,0 1 0-16,1-1 3 0,-1 1 3 0,-2 0-5 15,3 0 4-15,-1 0-1 0,-2 0-5 0,3 1 8 0,0-1-1 16,-3 1 0-16,3 0-4 0,-1-1-4 0,-1 0 4 16,1 3 2-16,0-2 4 0,0-1-4 0,-1 0-2 15,1 3 1-15,3-3 4 0,-3 0 2 0,-1 0-1 16,1 2-7-16,0-2 1 0,0 0 4 0,2 0-3 0,-2 3 3 0,3-2-2 15,-2 1 2-15,0-1-6 0,3 0 3 16,-2-1 5-16,0 0-7 0,-1 0 5 0,2 3-7 0,-1-3 4 16,1 0 0-16,-1 1 3 0,0-1 3 0,1 0-5 15,0 3 1-15,1-3-1 0,-2 0 4 0,0 1-5 0,2 0 1 16,-1-1-1-16,-1 0-3 0,2 0 0 0,-2 0 5 16,2 0-1-16,-2 0 1 0,1 0 1 0,1 0 0 0,-2 0-3 15,2 3 0-15,-2-3 4 0,1 0-1 0,-1 0 0 16,0 2-1-16,0-1-4 0,1 0-1 0,0-1 2 15,-1 1 2-15,0-1-2 0,0 0 1 0,1 0-5 16,2 2 5-16,-4-2 3 0,1 2 0 0,2-2 2 0,-1 0 1 16,0 0-6-16,-1 0-2 0,0 3 5 0,-1-3-7 15,0 0 4-15,1 1-2 0,0-1 4 0,-1 2-10 16,0-2 10-16,1 0-2 0,0 2-3 0,0-2 7 0,1 0-5 16,-3 0 1-16,3 0-5 0,-1 0 5 0,0 1 0 15,-2-1-1-15,5 0 4 0,-3 0-6 0,1 0 3 16,-1 0 3-16,0 0-2 0,3 2 4 0,-1-2-7 15,0 0 1-15,-1-2 1 0,1 2 4 0,2 0-4 0,-1-1-3 16,-2 1 5-16,1 0-4 0,2 0 2 0,-3 0 3 16,1 0-4-16,-1 0-2 0,2 0 6 0,0 0-2 15,-2 0-5-15,1 0 5 0,-3 0 1 0,4 0-5 0,-3 0 3 16,-1 1 0-16,0 1-8 0,2-2 4 0,-1 1 4 16,1-1-6-16,-1 0 3 0,-2 3 4 0,3-3-4 15,1 0 2-15,-4 0 2 0,3 2 2 0,-3-2-3 16,4 0 3-16,-3 0-6 0,0 2-1 0,-1-1 1 0,2-1 3 15,-1 0 1-15,1 0-4 0,0 2 3 0,-2-2-3 16,2 0 3-16,-2 0 3 0,2 1 2 0,2-1-5 0,-2 0-3 16,0 1 4-16,0-2 1 0,-1 1-2 0,0 0 0 15,2 0-3-15,-2-1 0 0,0 1 0 0,-1 0 3 0,2-2-8 16,-2 2 2-16,2 0 3 0,-1 0 0 0,1 2 2 16,-2-2-4-16,-1 0 2 0,4 0 5 0,-4 0 4 0,-1 1-8 15,1-1 5-15,0 0-3 0,-1 1-1 0,1-1 1 16,-2 0 1-16,0 1-7 0,1-1 5 0,2 0 5 15,-3 0-4-15,2 0 3 0,1 0-1 0,-3 0-1 16,1 0-2-16,1 0 2 0,-2 0-4 0,2 0 0 0,-1 0-4 16,-1 0-10-16,0 0-11 0,0 0-18 0,2 0-24 15,-2 0-35-15,0-1-42 0,0 1-56 0,-3-1-61 0</inkml:trace>
  <inkml:trace contextRef="#ctx0" brushRef="#br0" timeOffset="15443.3154">5415 8015 1475 0,'0'0'9'0,"0"0"26"0,0 0 19 0,0-2 12 0,0 2 4 16,0 0-1-16,2 1-3 0,-2 0 8 0,1-1-13 16,2 0-23-16,-3 0-20 0,2 0-17 0,-1 0 1 0,-1 0 2 15,2 0-1-15,-1 0-2 0,-1 0 11 0,4 0 5 16,-1 0 9-16,0 3 5 0,2-3-2 0,0 2 5 15,1 0 16-15,2-1 1 0,0 4-10 0,0-5-1 16,1 1 0-16,2 2 2 0,-1 0 0 0,2-1-5 0,-1 1-9 16,2-3-3-16,-2 3 8 0,0-1-4 0,3 2 1 15,-3-4-5-15,2 3 0 0,-2 0 4 0,0-1 6 0,2 2-7 16,-2-1-6-16,3-1 3 0,-1 1-2 0,1 0 1 16,0-1 1-16,2 0-11 0,0 0-5 0,2 1 6 0,-1 0-3 15,0-1-3-15,-1 0-3 0,1 0 0 0,-3 1-2 16,4-1 5-16,-2 0-1 0,1-1-2 0,-1 3-1 15,1-3 5-15,0 2-5 0,1-2 0 0,1 2-9 16,0-1 1-16,-2 0 5 0,2-1-4 0,-1 2 5 0,2-1-9 16,-2 0 0-16,0-2 0 0,1 2 9 0,-1 1 0 15,1-2-3-15,-3 1 0 0,4-2-3 0,-4 1 0 16,0 0 2-16,2-1-2 0,-3 1 1 0,1-1-3 16,-4 0-4-16,4 2 3 0,-3-2 0 0,4 0 0 0,-4-2 2 15,0 2 2-15,1-1-8 0,-1-1 4 0,4 0 3 16,-4 2-3-16,2-4 3 0,0 4 6 0,-1-4 0 15,0 2 3-15,2-1-2 0,-4 0 2 0,2 1 5 0,1-1 1 16,-1-1-8-16,-1-1 1 0,0 2-4 0,2 1 2 16,0-2 3-16,-2-1-6 0,2 2 2 0,-1-2-7 15,0 1 11-15,2-2-6 0,-3 1 3 0,4 1-7 0,-3-4 1 16,4 4 7-16,-4-1-7 0,2 0 3 0,0-1-3 16,1 0 2-16,-1 1-2 0,1-2 3 0,2 2 4 15,-3-2-5-15,3 2 1 0,0-3-3 0,0 3 1 0,0-2-4 16,-2 1 3-16,0 0 2 0,0 1-5 0,-2 0-2 15,0 1-1-15,-3 1 8 0,1-2-4 0,-4 3 11 16,0-1 3-16,-2 1-3 0,-1 0 0 0,-1 2 13 0,1-3-6 16,-3 3 1-16,1 0 2 0,-3-1-5 0,2 1-5 15,1 0 0-15,-4-2 2 0,1 1-11 0,1 1 7 16,-2 0-1-16,0 0-9 0,0 0 5 0,0 0-1 0,0 0 1 0,1 0-2 16,-2 0-5-16,1 0-9 0,0 0-10 15,0 0-24-15,-2 0-33 0,2-1-55 0,-1-1-79 0,1 0-111 16</inkml:trace>
  <inkml:trace contextRef="#ctx0" brushRef="#br0" timeOffset="15870.7618">6765 7778 2484 0,'-5'-1'1'16,"-3"-2"27"-16,3-3 24 0,4 3 10 0,-2 2 2 16,1 1 2-16,0 0-4 0,2 0 0 0,0 1-6 15,2 0-28-15,0-1-26 0,1 2-11 0,-2-1-3 0,4-1-3 16,1 2 9-16,1 0-6 0,2-1 7 0,4 3 5 16,3-1 0-16,2-1 5 0,3 1-2 0,5 1 3 15,0 1-11-15,4 0 7 0,0-2-4 0,2 1-4 0,-2 1 2 16,0-2-5-16,-1 2 1 0,1-1-2 0,-2-1 4 15,-1 0-3-15,-2 2-3 0,-2-4 0 0,-1 4 2 16,-2-2 2-16,-4 0 1 0,-2-1-2 0,-4 1 5 0,-1-2 1 16,-3-1 1-16,-3 3 5 0,-1-3-7 0,0 2 1 0,-2-1 0 15,0 1 3-15,-2-2-6 0,0 3 3 16,1-2 0-16,1 2 0 0,0-1 6 0,-4 4-5 0,3-1 5 16,-3 0 0-16,0 2 0 0,1-1 3 0,-2 3 4 15,1 1-7-15,0-1 3 0,1 0 8 0,-4 0-10 0,5-1 1 16,-3 3 4-16,2-3-8 0,0 1-1 0,-2-1 3 15,3 0-3-15,-1 1-3 0,1-1 3 0,1-2-18 16,-2 0-24-16,2 0-21 0,1-1-45 0,-2-2-42 0,2 2-62 16,0-3-68-16,0 0-73 0</inkml:trace>
  <inkml:trace contextRef="#ctx0" brushRef="#br0" timeOffset="26607.5927">6178 7374 1192 0,'-9'-4'9'0,"2"2"11"0,1-4 12 0,3 1 7 15,-6 1 12-15,4-2 4 0,0 2 4 0,-1 1 1 16,-1-1-9-16,1 1-9 0,1 1-7 0,1-2 1 0,-1 1 2 16,2 1 0-16,-2 0 9 0,2-2 5 0,1 2 3 15,-4-1 7-15,3 2 5 0,-2-2-6 0,2 0-9 0,0 1 6 16,-1-1-8-16,1 0-6 0,-4 1 1 0,3 0 0 16,0-1-10-16,-1 0-2 0,-2-1-4 0,1 4-7 15,0-4 0-15,-2 1-1 0,0 1-1 0,0-1-1 16,-1-2 8-16,1 5-1 0,-2-3 6 0,1-1 7 0,-2 2-1 15,1-1 8-15,1 2-6 0,-1-2-4 0,1 1-6 16,-4-1 0-16,4 0-9 0,-3 1-5 0,0-1-5 16,1-1-11-16,-3 1 4 0,3 3 2 0,-2-2 2 15,-1-1-4-15,2 1 2 0,-1 0-6 0,1-1 3 0,3 3 2 16,-5-5 7-16,4 4-5 0,0-3 1 0,1 4 3 16,0-1 4-16,1-2 0 0,-3 2-2 0,3-1 1 15,-2 0-3-15,1 2-2 0,-2-3-5 0,0 3 6 0,0-3-3 16,0 1 9-16,-2 1-6 0,0-1 9 0,2 0-5 0,-4 0 3 15,0 0 6-15,0-1-5 0,0 3 4 0,-2-3-5 16,1 2 3-16,-3-1-1 0,0 1-5 0,3-1 1 16,-1-1-1-16,-2 3-3 0,0-2-5 0,1-1-1 0,1 3 1 15,-2 0 3-15,2-2 2 0,-2 0 5 0,3-1-4 16,-3 2-1-16,-1-3 3 0,2 2 7 0,-1 0-2 16,-1-2-7-16,2 0-5 0,-2 2 1 0,2-1-7 15,-4-1 9-15,2 3-13 0,0-2-1 0,0-1 3 0,0 4-1 16,-1-5 1-16,0 3-7 0,1 0 6 0,1-1-1 15,-3-2 6-15,1 5-5 0,2-4-6 0,-1 1-1 16,-1 0 6-16,2 0-1 0,0 1 3 0,0 0-9 0,2 0 4 16,-2 0 0-16,1-1 9 0,1 3-3 0,-2-2 2 15,2-1-1-15,0-1-1 0,-1 4 8 0,-1 0-1 0,-1-2 0 16,2 0-3-16,-2 1 4 0,2 0-5 0,-1 1 1 16,-1-2-2-16,2 2-2 0,-2 0 5 0,1 0-4 15,0-2 3-15,0 2-6 0,-1 0 5 0,2-3-1 0,-3 3 3 16,4-1-5-16,-2-1-3 0,-1 2 3 0,-1-1-5 15,2 1 5-15,0-3 1 0,0 3-6 0,0 0 5 16,-1 0 2-16,4 0-4 0,-2 0-1 0,2 0 2 16,1 0-2-16,-1 0-4 0,0-2 4 0,0 1-3 0,1 1-2 15,0 0 3-15,-2-2 2 0,1 2-2 0,-1 2 5 16,2-1-2-16,-2-2-1 0,-2 2-1 0,3-1 0 0,-3 0 8 16,2 1-4-16,0-1 6 0,-1 0-5 0,-1 1 1 15,2-1 1-15,-1 0 7 0,1 3-4 0,1-3-6 16,-1 1 3-16,-1-1-1 0,3 3-2 0,-3-3 1 0,2 0 2 15,1 5-3-15,-1-3 7 0,0 1-1 0,-2 0-4 16,0-2 1-16,2 2 2 0,-3 0 4 0,0 1-2 16,0 0-6-16,0-1 1 0,0 0-4 0,0 2 6 0,2-2-3 15,1 1-3-15,-1 0-1 0,2 0 2 0,1-1-2 16,0 0 3-16,0 0 1 0,1 1-1 0,2 0-1 16,-3 0 1-16,4 1 0 0,-2 0 1 0,2-2 2 0,2 4-6 15,-3-2-3-15,3-1 0 0,2 1-1 0,-2-1 9 16,-1 3-7-16,2-1-1 0,1 0-2 0,1 0 4 0,-2 2 4 15,0-1 2-15,2 0-2 0,-1 0-3 0,-1 1 4 16,1 1 1-16,0-1 0 0,1 1-6 0,-1-2 3 16,1 3-2-16,0 0 6 0,0 0-6 0,-1-1-4 15,1 1 6-15,1 0-3 0,0-1 8 0,1 3-1 0,2-3 0 16,-3 2-10-16,3-2 6 0,-1 2 1 0,1-2-8 16,1 0 6-16,-3-1-1 0,6 1 0 0,-2 0-2 15,1 2 7-15,1-2 0 0,0 3-2 0,-1-1 6 0,3 0-6 16,-2 1-2-16,0 0 4 0,0 1 0 0,3 2-2 15,-3-1 1-15,1 1-2 0,-1-1-1 0,2 2 5 0,-2-2-1 16,2 2-6-16,2 0 1 0,-2 0 0 16,-2-1-2-16,2 0 7 0,0 1-4 0,0-3 1 0,0 0 1 15,-1-2-5-15,1 2 4 0,1-4-3 0,-1 3 4 16,1-2-10-16,3 0 8 0,-2 0-4 0,3-1 4 0,-2 1 2 16,4-2 3-16,-1-2-6 0,3 2-1 0,-1 0 7 15,1-2-5-15,2 1 7 0,1-2-8 0,-2 1 6 16,5 0-9-16,-2-1 15 0,2 2-1 0,2-2 1 0,-3 1-6 15,2 0 1-15,1-1 2 0,0 3-3 0,-3-1 2 16,1-2-8-16,0 2-1 0,0-1 0 0,-1 1 4 16,0-2-4-16,0 2 4 0,-2-3-1 0,1 1 2 0,-1 0-2 15,1-2-2-15,0 1-1 0,-1-2 3 0,-2 1 2 16,4 0-10-16,-3-1 3 0,1-2 0 0,1 3 4 16,-1-3 7-16,1 1 1 0,-1-1-7 0,3 0 4 0,-1 0 8 15,2-1-2-15,-1 1-1 0,1 0 0 0,-1 0-5 16,1 1-1-16,0-1 5 0,1 0-2 0,-2 3-5 0,-2-3 3 15,2 1 0-15,1 1 1 0,-2 0-6 0,0-2 0 16,1 2 4-16,-2-1-2 0,2 0 3 0,-1-1-6 16,2 0 6-16,-1 0-3 0,-1 0 5 0,2 0 2 0,1 0-9 15,-3 0-3-15,0-1 0 0,1 1 5 0,0-1-4 16,0-1-4-16,-1 2 5 0,0-2-7 0,-2 0 7 16,1 1 1-16,1-2-1 0,-2 3-2 0,-1-1-1 0,1 1 1 15,-1-3-3-15,-2 3 7 0,-1 0-5 0,2 0-4 16,-3 0 1-16,-1-1 4 0,3 1 5 0,-3-1 3 15,1 0-1-15,0-1 0 0,-1 2-1 0,0 0 7 0,-2 0-4 16,3 0 1-16,-2-3-2 0,2 2-3 0,0 0 0 16,-1-2-6-16,-1 2 9 0,1-2-6 0,0 1 3 15,-1-1 1-15,2 0-5 0,-2 3 4 0,-1-4 1 0,0 2 2 16,1-1-3-16,0 3 4 0,0-4-4 0,-2 0-2 16,2 3 4-16,-2-2-2 0,3 0-7 0,-3 1 11 15,0-1-11-15,1 1 1 0,-1-1 8 0,0 1-5 16,0-1 1-16,0-1 1 0,0 1 1 0,0 3-7 0,-2-4 4 15,3 2 8-15,-1-1-10 0,0 0 1 0,3 1-7 16,-3-1 1-16,0-1 7 0,0 1-3 0,0-2 0 0,0 3-4 16,0 0 6-16,0-1 1 0,-1 1 6 0,0-1 0 15,1 3-8-15,0-2 5 0,1-1 3 0,-3 3 2 16,1-1-7-16,-1-2-2 0,2 2-1 0,0 0 4 0,-3-1 1 16,1-2-2-16,2 4-1 0,-2-2 0 0,2-1-3 15,-1 2 6-15,2-2 1 0,-1 2-7 0,0-1 0 16,1 0 3-16,0-1-6 0,-1 3-5 0,1-1 12 0,-3-1-7 15,3 1-5-15,-4-1 6 0,1-1 2 0,1 3-5 16,-2-1 6-16,0-1 2 0,0 0-4 0,0-1 5 16,0 3 5-16,0-3-6 0,-2 2-2 0,3-1 2 15,-1 0 2-15,-2 1-2 0,2-2 3 0,0 1-3 0,1 0-2 16,0 2 6-16,0-2-1 0,1-1 0 0,-1 3-1 16,1-3-2-16,0 3 1 0,0-2-1 0,-1-1-1 0,-1 2-1 15,4-2 2-15,-4 1 1 0,3 0 2 0,-3 0-4 16,0 0-2-16,4 0 6 0,-3 2 0 0,-1-3-3 15,0 2-1-15,1 0 3 0,0-1-5 0,-1 1 4 0,0-1 4 16,-2 1-10-16,2-3 8 0,0 4-3 0,-2-1 1 16,3-2 2-16,0 1 3 0,-3-1-4 0,4 2-2 15,-2-2 6-15,4 2-5 0,-1-2 4 0,-2 0-5 16,1 1 4-16,-1 0-2 0,2 0 4 0,-2-1 0 0,0-1-6 16,-1 4 4-16,3-5-4 0,-3 2 5 0,1 1-8 15,-3-1 2-15,2-1-3 0,0 2-3 0,1-1 4 0,0 0 0 16,-1 1 2-16,0-1-3 0,0-1 4 0,0 1-3 15,2 1 5-15,-2-1-1 0,0 2 5 0,-2-3-6 0,2 1 2 16,0 2 2-16,0-3-2 0,-1 0 5 0,0 3-2 16,1-2-2-16,2 1-2 0,-2-1-1 0,-2 0 6 15,3 0-6-15,0 2 2 0,-1-4-1 0,-2 5 1 16,0-3 2-16,1 3-4 0,-3 0 8 0,1-2-7 0,-2 2 1 16,2 0 1-16,-2 0 0 0,0-3-2 0,0 6-1 15,0-6 5-15,-2 3-5 0,2 0-6 0,2 0 1 16,-4 0-8-16,2 0-10 0,0 0-7 0,-2 0-15 0,4 0-24 15,-2 0-15-15,0 0-28 0,0 0-32 0,-2 0-38 16,4 0-42-16,-2 0-43 0,0 0-68 0</inkml:trace>
  <inkml:trace contextRef="#ctx0" brushRef="#br0" timeOffset="30523.9392">6954 7841 123 0,'12'-5'1'0,"0"5"17"0,-4 0 3 15,2 0 4-15,0-1 5 0,0-1 2 0,0 1 7 0,-1 1 1 0,1 0 2 16,-1 0-18-16,2 0 2 0,-3 0 2 16,2 0-2-16,2-2-1 0,-2 2-1 0,-1-2 1 0,2 2-1 15,-1-1 7-15,1 1-1 0,1 1-2 0,-1-1 1 16,2 0 0-16,-2 2 0 0,-1 0-2 0,2-2-5 15,-1 0-6-15,-1 1 0 0,1-1-6 0,-3 2-6 16,0-1 2-16,4-1-6 0,-5 3 4 0,1-3-2 0,0 2 2 16,1 1-4-16,-1-3 3 0,1 3 2 0,0-1-3 0,1-1 2 15,0 2-4-15,1-3 5 0,0 0 2 0,-2 0-2 16,2 0-4-16,0 3 3 0,-2-3 2 0,3 0 2 16,-1 0-1-16,-1 2 3 0,0-2-5 0,2 1 7 0,-1 0-4 15,0 0 4-15,0-1-1 0,1 3-3 0,0-2-2 16,-1-1-2-16,3 3 3 0,-3-1-2 0,3-2 4 15,-3 3-6-15,0-3-7 0,3 1 4 0,-4 1 0 16,2-1 1-16,0 0-2 0,-1-1 1 0,0 3-3 0,0-3 3 16,-1 1 0-16,2-1 0 0,-1 0 0 0,-1 3-1 15,1-3 6-15,1 0-9 0,1 1 7 0,-2 0 0 0,2-1 0 16,-1 0-6-16,1 0 3 0,1 0-1 0,-3 3-3 16,1-3 4-16,3 0-1 0,-4 0-4 0,3 0 2 15,-2 0 3-15,1-3-3 0,-1 6 1 0,1-3 0 0,1 0 4 16,-3 0-6-16,1 0-1 0,-1 0-1 0,1 0 8 15,-2 3-2-15,0-3-2 0,1 1-1 0,0 0-5 16,-1-1 7-16,1 2 0 0,0 0 3 0,-2-2-8 0,1 3 6 16,-1-3-3-16,1 1-3 0,-1-1-5 0,2 0-14 15,-3 0-7-15,2 0-15 0,-1 0-18 0,1-1-17 16,1 1-16-16,0-3-14 0</inkml:trace>
  <inkml:trace contextRef="#ctx0" brushRef="#br0" timeOffset="42640.7728">5818 8782 945 0,'0'-1'15'0,"-2"0"7"0,2-1 18 15,0 2 18-15,-2 0 8 0,2 0 6 0,0 0 3 0,-2 0 9 16,4-1-11-16,-2 1-1 0,2 0-7 0,0 0-14 16,-2 0-5-16,3 0 0 0,-1 0 0 0,-1 0-10 15,-1 1 5-15,2-1-3 0,1 0-8 0,-3 0-2 0,2 0 0 16,-1 0-3-16,1 0 1 0,-1 0 6 0,3 0-3 15,-1 0 5-15,-1 0 0 0,2 0 0 0,-1 0-2 0,0 0-5 16,0 0 4-16,1 0 5 0,2 0-8 0,-1 0-3 16,2 0 1-16,0 2-1 0,-1-1 4 0,1-1 9 15,2 1-9-15,2-1 0 0,-1 0 0 0,0 0 1 16,3 0-5-16,1 0 6 0,-1 0-5 0,0 0 2 0,3 0-6 16,-4 0 0-16,4 0-5 0,-2 0-1 0,2 0 2 15,-2 0-5-15,2 0 2 0,0 0-11 0,-2 0 10 16,2 0-8-16,0 0 1 0,0-2 1 0,-1 3 2 0,3-2-2 15,-2 1-4-15,1 1 4 0,-1-2-5 0,-2 1 3 16,2 0 0-16,1 1-2 0,-3-2-8 0,2 2 2 16,-3-1 2-16,2 0 3 0,0 0-1 0,0 0-2 0,0 0 0 15,-2-1 3-15,1 1 10 0,0-2-2 0,2 2-4 16,-3 0 1-16,-1 0 2 0,1 0-1 0,1 0 2 0,-3-1-2 16,0 0-6-16,0 0 6 0,-1 1 1 0,3-2 1 15,-3 2-3-15,0-1 4 0,0-1 3 0,2 2-5 16,-2-2 1-16,2 2-11 0,-1 0 11 0,0-3-7 0,0 3 2 15,0 0-6-15,1 0 2 0,0-1 2 0,-1 1-2 16,2 0 2-16,-2 0-5 0,2-1 2 0,-1 1 1 16,3 0 1-16,-3 0-3 0,1 1 3 0,2-1-2 15,-2 0 1-15,0 0-4 0,1 0 2 0,-1-1 3 0,-1 1-1 16,1 0 1-16,-1-2-5 0,-2 2 2 0,0 0 0 16,0 0 3-16,0 0-3 0,-2 0-4 0,-1 0 1 15,2 0-3-15,-1 0 1 0,-2 0 2 0,1 2 8 0,3-2-4 16,-2 0-4-16,0 0 5 0,3 1-5 0,-5-1 4 15,4 0-5-15,-2 1 8 0,3-1-8 0,-3-1 2 0,0 1 1 16,1 0 1-16,-2 0-3 0,1-1 6 0,-2 1 0 16,0 0-9-16,2 1 4 0,0-1-1 0,-3-1 2 15,3 1-1-15,-1 0 2 0,0-2-6 0,-2 2 8 16,1 0-2-16,-1 0-3 0,1 0 0 0,-3 0 4 0,-1 0-7 16,1 0 8-16,0 0-5 0,-1 0-2 0,-1 2 5 15,1-4-1-15,-1 2-4 0,-1 2 2 0,4-2 9 0,-4 0-6 16,0 0 0-16,0 0 2 0,0 0-1 0,0 1-1 15,0-1 5-15,0 0-4 0,0 0-7 0,0 1 6 16,0-1-1-16,0 0-4 0,1 0 1 0,-1 0-1 0,0 0-15 16,0 0-2-16,0 3-20 0,0-6-30 0,0 3-33 15,2 0-42-15,-2 0-61 0,0 0-62 0,0 0-51 0</inkml:trace>
  <inkml:trace contextRef="#ctx0" brushRef="#br0" timeOffset="48039.3316">4367 8729 945 0,'0'0'29'15,"0"0"10"-15,0 0 11 0,0 0 7 16,16-5 8-16,-16 5 6 0,0 0-8 0,0 0-3 16,0 0-1-16,0 0-18 0,57-17-4 0,-48 16 4 15,-1-2 4-15,2 3-2 0,-2 0 7 0,1 0-3 16,-1 0-2-16,-2 2-7 0,-1-1-7 0,4 0-9 0,-4 2-8 16,0-1-1-16,3 1-6 0,-3 0 4 0,2 1 1 15,-2-2 6-15,1 1 3 0,1 2 2 0,-1-1-3 0,2-1-4 16,-3 0 18-16,1 1-3 0,0-1 4 0,1 1-7 15,0-1 3-15,0 1 0 0,-2-1 10 0,1-1 1 0,3 3-13 16,-4 0 9-16,3-2-7 0,0 1 9 0,0-1-6 16,-2 2-1-16,4-1-1 0,-1 3-6 0,2-2 6 15,0 0 0-15,2 1 0 0,0 0-1 0,-2-1-1 0,3 1 8 16,0 0-10-16,0 0 6 0,2 0-7 0,0-1-5 0,-2-2-7 16,2 4 6-16,3-5 0 0,-2 4-13 15,2-4 8-15,-3 3 5 0,1-1-4 0,1-1-4 0,-1 0 2 16,-1-1-9-16,1 3 5 0,1-3 0 0,-2 0-4 15,2 1-7-15,-2 0 9 0,0-1-6 0,2 1 9 0,-3 1-5 16,1-2-1-16,0 1-2 0,0-1-5 0,1 1 4 16,-2 0-3-16,2 1-3 0,-1-1-2 0,1-1 4 15,-4 1 1-15,4 1-2 0,-4-2 8 0,2 1-10 16,0 0-1-16,-3-1 8 0,0 1-4 0,0 1-1 16,-1-4-1-16,0 3 3 0,2-1-7 0,-2 0 10 0,0 0 0 15,2-1-6-15,1 1 0 0,-3 0 3 0,2-2-3 16,2 3-4-16,-2-3 6 0,-2 0-5 0,3 0 1 15,-2 3 2-15,3-3-1 0,-2 0 2 0,1 1 2 0,0-1 5 16,4 0-2-16,-4 1 1 0,2-1 2 0,1 2 2 16,0-1 9-16,1-1-5 0,1 1-5 0,0-1 5 15,0 0 0-15,0 0 1 0,1 0-6 0,-4 0 2 0,3 0-3 16,-1 0 2-16,-1 0 0 0,2 0-2 0,-2 0-3 16,-1 0 0-16,1 0 5 0,1-1 0 0,-1-2-1 15,0 3 3-15,0-1-4 0,0 0-3 0,-4 1 2 16,4-3 4-16,-4 3-3 0,1-3-4 0,-2 3 1 0,1-2-7 15,0 0 7-15,-1 1 1 0,-2-3 3 0,-1 3-7 16,4-3 3-16,-5 4 2 0,1-3-2 0,-1 3-1 16,1-4 2-16,-2 4-2 0,-2-2-2 0,1-1 0 0,-3 0-2 15,3 1-6-15,-3-1-21 0,1-1-10 0,-1 2-34 16,2-4-34-16,-4 2-54 0,3-1-54 0,-4 0-57 16,3 0-60-16,-3-2-41 0</inkml:trace>
  <inkml:trace contextRef="#ctx0" brushRef="#br0" timeOffset="48439.3655">6049 8824 1485 0,'-3'0'1'0,"-1"-2"22"0,3-1 19 0,-1 2 20 16,1 0 5-16,-1-1 7 0,2 2 2 0,-2 0 3 15,2-1-2-15,-1 1-19 0,2 0-18 0,-1 0-15 16,2 0 0-16,-2 0-4 0,0 0 3 0,2 0 2 0,1 0-1 15,-2 0 1-15,1 0-7 0,1 1 0 0,2-1-6 16,-2 0 0-16,5 1-12 0,0-1-3 0,1 0 4 16,5-1-11-16,-1 1 9 0,3-1-4 0,0 1 3 15,1 0-6-15,1-3 2 0,2 3 3 0,-1 3-4 0,-1-3 7 16,2 0-8-16,-1 1 1 0,-3 0 1 0,1 2-1 16,-1-3 6-16,-2 3-1 0,-3-1-4 0,1 0 0 15,-3 0 9-15,-1 1-6 0,0-3 1 0,-3 3-2 0,0-1 2 16,-1-2-8-16,-1 4 6 0,0-4 1 0,-3 3-4 15,2-2 2-15,-2 1 4 0,1 0-3 0,-1-2-4 16,-1 3 13-16,1-2-4 0,-2 3 4 0,2-3-3 16,0 2 4-16,-3 2-8 0,0-1 9 0,3 1-1 0,-2 1-4 15,-2 0 0-15,1 1 1 0,-1-1-2 0,1 1 2 16,0 1 3-16,-4-1 1 0,4 0-5 0,0 0 0 16,-4-2 1-16,3 2-1 0,1-2 0 0,-2 0-29 0,0-1-23 15,2-1-42-15,-2 1-42 0,0 0-49 0,-2-2-60 16</inkml:trace>
  <inkml:trace contextRef="#ctx0" brushRef="#br0" timeOffset="54081.6492">3635 9682 794 0,'-11'-4'5'0,"3"2"16"0,-2-1 12 0,4 1 14 16,-1-1 23-16,2 3 14 0,0-3 8 0,2 1 4 16,-2 0 3-16,3 1-14 0,1 0 2 0,-1-2-2 15,2 3-17-15,0 0-10 0,-2 0 2 0,2 0 3 0,2 0-6 16,-2 0 1-16,2 0-11 0,-1 0-8 0,-1 0-2 15,0 0 4-15,0 0-6 0,-1 0 1 0,-1 0-1 16,2 0 2-16,2 0 7 0,-2 0 2 0,0 0 1 16,1 0-3-16,-1 0 4 0,2 0-3 0,-2 0 1 0,1 0 1 15,-1 0-12-15,0 0 2 0,2 0-5 0,-2 0-4 16,0 0-5-16,2 0-9 0,-2 0 0 0,0 0-4 16,3 0 1-16,-3 0-9 0,3 0-2 0,-1 0 0 0,1 0-1 15,2 0 4-15,4 0-4 0,-1 0 1 0,2 0-3 16,2 0 0-16,4 0 1 0,1 0-1 0,1 0 0 0,5-3-4 15,1 1-2-15,1 0-1 0,4 1 1 0,1-3-2 16,-2-1 10-16,4 3-2 0,1-3-2 0,0 3 8 16,2-3 7-16,2 2-2 0,-1-1 5 0,3 1-1 0,1 1-7 15,-1-1 2-15,1 1 5 0,-2 1-9 0,0 0-6 16,-2 1 4-16,2 0-2 0,-5-1 1 0,-1-1-1 16,-1 2-2-16,-1 0-5 0,0 0 2 0,-3 0 2 0,-1 0-4 15,-1-1-2-15,-1 1-3 0,-2 0 1 0,0 0-3 16,-3 0 7-16,0 0 2 0,-2 0 5 0,-1 1-4 15,0-1 7-15,-2 0 4 0,-1 0 1 0,-1 2 5 16,-1-2-6-16,-1 1 0 0,-1-1-3 0,-2 0 0 0,-1 0 0 16,-4 0 2-16,3 0-2 0,-1 0-2 0,-1 0 1 15,-3 0-1-15,2 0-1 0,-1 0 5 0,1 0-7 0,-2 0 2 16,1 0 0-16,1 0-3 0,-2 0 3 0,0 1 3 16,0-1 2-16,-2 0-5 0,1-1 6 0,2 2-5 0,-1-1-1 15,2 0 6-15,-2 0-2 0,2 0-7 0,-2 0 6 16,0 0 2-16,1 0-5 0,-2 0 6 0,1 0-4 15,-2 0 0-15,-1 0-2 0,3 0 9 0,-2 1-8 0,1-1 1 16,-4 2 4-16,1-2-9 0,-1 2 3 0,-3-1 1 16,-2 1-1-16,-2 1 0 0,-3 1-1 0,-2-4 2 15,-1 5 2-15,-2-1 3 0,-2-1 6 0,-3 0 0 0,2-1 5 16,0 3-8-16,-6-2-2 0,1 1-5 0,-2-1-2 16,-2-1-2-16,-3 3-7 0,0-1 3 0,-2-1 2 15,-4 0-7-15,-1-1 10 0,0 1 2 0,1-1-7 0,-1 1 0 16,2-2 2-16,3-1-1 0,4 0-10 0,0 0 14 15,3 0-7-15,0-1-6 0,3 0 6 0,3-1 8 16,1 1 0-16,2 0-4 0,-1-2 10 0,0 3-2 0,1-1-1 16,2 0 9-16,-1-2-2 0,4 3-5 0,-3-3 2 15,6 3-1-15,-1 0-4 0,4-1-1 0,4 0 4 16,-2-1-7-16,4 2 4 0,2 0-1 0,2 0-7 0,0 0 3 16,2 0-3-16,-2 0-9 0,3 0 0 0,1 0 7 15,-2 0-12-15,1 0 5 0,0 0 2 0,2-1-2 0,0 0 2 16,3 1 11-16,1-3-5 0,1 3 2 0,3-3 1 15,-1 1 0-15,1 0-2 0,1 0 1 0,2-1-4 16,1 1-1-16,-1-1 7 0,3 1-7 0,3 0 8 0,-1-1-1 16,4 1 8-16,2-1-5 0,1 0 6 0,2 1-2 15,2-1-2-15,1 2 5 0,2-2-4 0,2 2-3 16,1 0-1-16,1 0-1 0,-1-1-1 0,2 2-1 0,0-2-4 16,0 1-5-16,-4 1-1 0,2-1 0 0,-2 1-2 15,-3 0-3-15,-1 1-1 0,-2-1-2 0,-3 0-1 16,0 1 4-16,-4 1 4 0,0-2 4 0,-3 2 5 0,-1-1 5 15,-1 0-1-15,-4-1 4 0,-3 1 3 0,-2-1 8 16,2 0-7-16,-6 0-2 0,-2 0-7 0,-1 0 9 0,1 0-1 16,-3 0-4-16,0 0 6 0,-2 0-10 0,1 0 8 15,1 0 5-15,-3 0-1 0,3 0-3 0,-2-1 4 16,0 1 0-16,1 0-7 0,1 0 4 0,0 0-1 0,0 0-9 16,0 0 6-16,0 0-5 0,0 0 1 0,1 1-4 15,1-1 4-15,-2 0-31 0,0 0-15 16,0 0-25-16,0 0-36 0,0 0-46 0,0 0-43 0,0 0-71 15</inkml:trace>
  <inkml:trace contextRef="#ctx0" brushRef="#br0" timeOffset="59320.6471">3387 9177 1212 0,'0'-3'10'0,"1"-2"24"0,-1 1 20 0,2 2 20 0,-4-1 7 16,2-1 9-16,0 1 4 0,0 0 8 0,0 0-12 15,0 0-15-15,2-1-13 0,-2 3-12 0,0-2 1 16,0 1-2-16,1-1 11 0,-1 1-1 0,0 1 15 0,2-1-3 15,-2 0 4-15,0 1-3 0,2-3 0 0,-1 3 13 16,1-3-7-16,-2 1 8 0,3 1-9 0,-1-2-1 16,-2 1 6-16,1 0 8 0,1 1 2 0,-2-1-15 15,0 2-6-15,0 1-5 0,0 0-3 0,0 0-5 0,0 0-20 16,-2 0-10-16,2 0-15 0,0 0-7 0,0 1-7 16,0-1-9-16,-1 3-1 0,1-1-7 0,0 3 9 15,0 2-4-15,0 5 2 0,-2 4 3 0,2 5 3 0,-3 4-1 16,0 4 0-16,-1 4 0 0,-3 5-5 0,1 1 1 15,-1-2-1-15,-3 1-2 0,4-1 7 0,-6-4 1 16,4 4 0-16,0-5 7 0,-2-2 6 0,4 0-4 0,-2-4 9 16,3-1-5-16,-2-2-6 0,2-1 4 0,0-2 2 15,2-3 0-15,0-3-13 0,1-1 4 0,0-2 1 0,1-1 6 16,1-3-1-16,-2-1-2 0,2-1-3 0,0-1 0 16,2-4 8-16,-2 3-4 0,0-1 1 0,0-2-3 15,0 0 4-15,0 0-9 0,1 0 9 0,-1-2-4 0,2 2 4 16,-2 0 8-16,2-3-6 0,1 3 3 15,0 0-3-15,2 0 5 0,0-2-6 0,4-1 1 0,0 0-4 16,1-1-7-16,1 1 5 0,0 1-5 0,5-3 4 16,-2 1 1-16,2-2-2 0,0 4 0 0,1-2-2 0,1 1 2 15,0 0 0-15,3-1 0 0,-2 1-5 0,1-2 4 16,1 0-5-16,3 4 4 0,1-4-1 0,0 2-5 0,5-2 0 16,0 2-5-16,2-2 5 0,3 1-5 0,1 0 4 15,2 0-1-15,0 0 2 0,0-1 10 0,2 2 1 16,2-1 7-16,-2 1-7 0,1-1 11 0,1 2-1 15,0-1-5-15,-2 1-1 0,-2-1-3 0,1 3-4 0,-5-1-2 16,1 0 7-16,-3 0-16 0,2-1 9 0,-5 2-4 16,-2 0-2-16,0 0 0 0,-2-3 0 0,-1 3 2 15,-4 0-5-15,-1-2 6 0,0 0-6 0,-5 0 10 16,2-1-2-16,-3 3-4 0,1-2 4 0,-3 1-2 0,-1 1 4 16,0-2-2-16,-2 2 1 0,-1 0-4 0,-2-2 1 15,1 2 6-15,-5 0-4 0,2-1 1 0,-1 1 4 16,0 0 3-16,-2 0-5 0,0 0 3 0,0 0-3 15,0 0-2-15,0 0 1 0,0 0 1 0,0 0-8 0,0 1 1 16,0-1 1-16,0 0 1 0,0 0 5 0,0 0-1 16,0 0-1-16,0 0-1 0,0 2 3 0,0-4 2 15,0 2 1-15,0 0-6 0,0 2 1 0,0-2 2 16,0 0-2-16,0-2 2 0,0 2-1 0,0 0 2 0,0 2-4 16,0-2-3-16,1 0-8 0,1-2-11 0,-4 2-20 15,4 2-27-15,-4-2-40 0,1 0-57 0,1-2-50 16,0 2-73-16,0 0-77 0</inkml:trace>
  <inkml:trace contextRef="#ctx0" brushRef="#br0" timeOffset="65619.7199">4318 9811 1646 0,'0'0'19'0,"0"0"15"16,0 0 3-16,0 0 6 0,0 0-3 0,0 0 0 15,0 0 2-15,0 0-9 0,0 0-13 0,3 12-16 16,-3-12 16-1,0 0 6 1,0 0-6-16,9 15-6 0,-9-15 7 0,15 22 5 0,-12-18-5 16,-1 0-3-16,1 1 2 0,1-2 12 0,-2 2 8 15,1-1-3-15,0 0 0 0,-1-1 2 0,1 1 6 16,-1 0 7-16,1 2 1 0,0-2-5 0,-1 0-9 0,1 1 3 16,3 0-1-16,-3 1-1 0,0-1-2 0,2-1-7 15,0 1 0-15,-2 0-3 0,2 0 2 0,-2 0-5 0,3 0 8 16,-1-1-3-16,-2 0-1 0,2 2-4 0,0-1-4 15,1 0-1-15,2 0-5 0,-2-1 0 0,-1 3-7 16,1-1-5-16,3 1-5 0,-2-1 2 0,1 0-3 16,0 1 5-16,3 0-2 0,-3 1 0 0,3-1-2 0,0 0 7 15,-2 0 4-15,3 1 1 0,-3-1 3 0,2 0-7 16,-1 0 7-16,-1 0-2 0,4 0-4 0,-4-1-1 16,2 0 0-16,-3 0-7 0,2-1 9 0,-1 1-2 0,-1-1-4 15,0 1 4-15,3-2 8 0,-3-3 4 0,-2 3-1 16,2 1 12-16,3-1-9 0,-5-1 5 0,4 0-2 15,-2-1-1-15,1 2-5 0,1 0-5 0,-2-3 0 16,3 2-7-16,-3-3 6 0,3 0-3 0,0 3 3 0,-2-3 6 16,3 1 0-16,-2 0-6 0,0-1 4 0,3 2 1 15,-1-1-5-15,-1 0-2 0,2-1 2 0,-2 0-6 16,0 1 0-16,3 2 4 0,-1-3-4 0,-1 0 2 0,0 0-6 16,0 1 4-16,2 2-2 0,-1-3-3 0,3 0 5 15,-2 0-4-15,2 0-2 0,-3 0 4 0,4 0 3 16,-1 3-4-16,-1-6-1 0,2 6-1 0,-2-6-3 0,1 3 6 15,1 0 4-15,0 0-7 0,0 0-2 0,0 0 2 16,-1 0-1-16,1 0 1 0,-1 0 0 0,0 0-2 16,0 0-1-16,1 0 2 0,-4 0-3 0,4 0 1 0,-4 0-2 15,2 0 5-15,0 0 2 0,-1 0-9 0,-1 0 3 16,1 0-1-16,0 0 10 0,0 0-7 0,0 0 4 0,-1 0-4 16,3-2-3-16,-2 0 5 0,2 2-3 0,-5-3 0 15,5 2-2-15,-3 0 7 0,2-2-5 0,0 3 4 16,-1-2 1-16,0-1 4 0,2 3 2 0,0-3 0 15,1 2-3-15,-1-3 0 0,3 2-1 0,-1-2 1 16,-1 1 3-16,3 0-7 0,-4-1 6 0,3 2-9 0,-3-1 1 16,3-1-1-16,-4 1 10 0,0 1-2 0,-1-1-9 15,0 1 8-15,-3-1-5 0,2 0 5 0,-2-1-1 16,-1 1 2-16,0 1-2 0,0-2-9 0,-2 1 7 0,1 0-1 16,-1-1-1-16,0 1 0 0,0 0 3 0,3-1-3 15,-3-1-3-15,2 0 3 0,0 2 5 0,0-3-4 16,0 0 1-16,2 0 0 0,-2 0-6 0,-1 0 8 15,4-2-6-15,-2 4 3 0,0-4-4 0,0 3 2 0,-1 2 1 16,0-2 0-16,2 1 1 0,-4-1-4 0,1 2 3 16,-1-1 2-16,0-1-5 0,-2 3 0 0,3-3-1 15,-1 2 3-15,-1-1-2 0,2-2-4 0,1 2 7 16,-2-1-3-16,3 1 6 0,-2-1-6 0,-1 0 2 16,2-1-2-16,0 0-1 0,-2 0 4 0,2 1-4 0,-3-2-3 15,5 2 3-15,-4-1-1 0,2 0 0 0,-1 1 1 16,0 1 2-16,1-1 0 0,-1 1-3 0,1 1 1 15,-4-2 4-15,4 3 1 0,-1-2-2 0,-1-2 4 16,0 4 2-16,1-1-4 0,-2-2 4 0,-1 3 3 0,2-3-9 16,0 3 2-16,0-1 6 0,0 0-9 0,1-1 3 15,2-1 3-15,-1 0-1 0,1 2 1 0,1-3-4 16,0 0 3-16,0 1-1 0,1-1 3 0,-2 0-7 16,1 2 1-16,0-1 1 0,-4 0 0 0,2 2 3 15,-3-1-3-15,1 1 1 0,-3 1-4 0,0-1 8 0,0 3 0 16,-1-1-7-16,-1-2 0 0,-2 3 10 0,1-1-3 15,0 1-7-15,-2-1 6 0,0 1-19 0,0 0-10 16,1-1-20-16,-1 1-31 0,2-2-44 0,-2 2-50 16,0-1-58-16,-2-3-88 0,1 1-68 0</inkml:trace>
  <inkml:trace contextRef="#ctx0" brushRef="#br0" timeOffset="66164.1781">6401 9670 1722 0,'-6'-2'4'0,"-2"-1"13"15,5-1 19-15,-2-1 15 0,2 5 9 0,0 0 0 0,-1 0 0 16,3-2-1-16,1 2-3 0,0 0-17 0,0 0-20 15,0 2-9-15,1-2-8 0,3-2-7 0,-3 4 7 16,1-2 0-16,1 0 1 0,0 0 3 0,4 0-2 16,-1 0-7-16,3 3 6 0,1-1 1 0,2 0 1 0,0 0-4 15,3-2 1-15,1 0-2 0,1 3 2 0,-2-3 8 16,4 0-7-16,-3 0 6 0,1 0-9 0,1 0 1 16,0 0 2-16,1 0 4 0,-4 0 3 0,2 2-9 15,-3-1 4-15,2 1-4 0,-5-2 2 0,-1 3 4 0,-1-1-3 16,-1 0-4-16,-5 0-4 0,2-1 6 0,-2 1-4 15,-1-2-1-15,-2 2 5 0,0 0-4 0,0-2 2 16,0 4 5-16,0-3-3 0,-2 2 10 0,0 2-1 16,1 0 6-16,-2 2 5 0,1 0 1 0,-1 0-2 0,0 3 2 15,1-1 7-15,-1 1-17 0,-1 1 7 0,0 0-5 16,1-1-7-16,1 2 1 0,1-2 6 0,-2 2-8 16,1-2-6-16,-1 1 11 0,3-3-8 0,-5 4 8 15,3-2 3-15,2-3-5 0,-1 2-3 0,-1-2 3 16,2-1 5-16,2 1-8 0,-2-2 5 0,0-1-11 0,1 1-1 15,-1-2 3-15,0 1-4 0,2-1 4 0,0-1-6 16,-4-1 1-16,2 1-1 0,2-2 5 0,-4 2 1 16,2-1-5-16,2 0 7 0,-2-1-5 0,0 0 4 15,0-1 0-15,0 1-1 0,0 0-4 0,1-1-14 16,-2-1-7-16,1 2-29 0,-2 0-47 0,2 0-62 0,-2 0-71 16,1 0-96-16</inkml:trace>
  <inkml:trace contextRef="#ctx0" brushRef="#br0" timeOffset="71522.6607">3474 9081 675 0,'-2'0'6'16,"-2"-3"4"-16,2 3 12 0,2-2 8 0,-5 2 18 15,4-3 11-15,-3 3 10 0,3 2 4 0,1-4 10 0,-2 2 4 16,2 0-5-16,0 0 13 0,-2 2-14 0,4-2 2 15,-2 0 5-15,0-2 7 0,2 2-16 0,-2 0-3 16,0 2-4-16,1-2-10 0,1-2-3 0,-2 4-6 0,2-2-11 16,-2-2-6-16,1 2 11 0,-1 0 4 0,0 0-4 15,0 0-1-15,2 0-3 0,-1 0 3 0,1-1-6 16,-2 1 3-16,0 0-12 0,2-1-8 0,1-1 7 16,-2 1 0-16,5-2 2 0,-1 1-7 0,3-2 3 0,0 1-3 15,5-2 0-15,-2 0 2 0,3-2-2 0,-1 3-7 16,1-1-2-16,2-1-4 0,-2 1 0 0,2 0-9 15,-2-2 5-15,2 3-2 0,0-1-5 0,1 0 1 0,-3 1-4 16,5-1-1-16,0-1 5 0,-3 2-7 0,3 2 1 16,-1-3-4-16,0 2-4 0,1 0 0 0,-1-1 3 15,0 3 6-15,3-3-7 0,-2 1 13 0,3 1 0 0,0-1 2 16,-3-1 5-16,3 3 2 0,2-1-2 0,0-3-2 16,-3 5 7-16,4-2-6 0,-2 0-2 0,2-1 4 15,0 1-8-15,1 2 6 0,0 0-6 0,-1-2 4 16,0 2-4-16,-1 0 0 0,0 0 0 0,-2 0-3 0,1 0 3 15,-2 0-9-15,0 0 5 0,-1 0-1 0,0 0-4 16,-2 0 0-16,1 0 5 0,-3 0-2 0,3 2 4 0,-2-2 1 16,-3 0-2-16,3 0-5 0,-2 0 2 0,2 0 5 15,-4 0-8-15,0 0 3 0,1 0-2 0,-1 2 2 16,-1-2 3-16,1 1 5 0,-1-1 1 0,1 0 0 16,-2 1-5-16,3-1 14 0,-1 0-9 0,1 0 2 0,-1 0 4 15,2 0-5-15,0 1 4 0,2-1-2 0,-2 0 6 16,2 0-9-16,1 0 8 0,0 2-1 0,1-1-4 15,-3-1 5-15,1 0-5 0,1 1 2 0,-3-1-7 16,2 0-4-16,0 0 2 0,-4 0 1 0,4 3 1 0,-4-3-2 16,2 0-2-16,1 0-5 0,0 3 7 0,-2-2 5 15,2 0-2-15,-3-1-8 0,4 0 0 0,-3 2 1 16,2-1 5-16,-2-1 2 0,2 1-1 0,-3-1-8 16,4 3 2-16,-4-1 5 0,2-2 0 0,-2 1-3 0,3 1-6 15,-3 0 2-15,1-1 1 0,-3 0 3 0,0 0-2 16,1-1-1-16,-2 3-3 0,1-2 2 0,0-1 4 15,-3 3 6-15,2-3-9 0,-1 3 0 0,1 1-2 0,-2-1 2 16,0-1 3-16,1 0-1 0,0 1-2 0,-1 2-5 16,2-1 5-16,1-1 0 0,2 1-2 0,-1 0 1 15,1 0-2-15,1-2-3 0,-3 4 2 0,3-1 0 16,-1-1 1-16,0-1-2 0,2 1 5 0,-3-1-1 16,2 1 5-16,-3-1 4 0,-2 2-2 0,2-2-2 0,-3-1 7 15,0 0-2-15,0 1 2 0,0-1-2 0,-2 1-8 16,-1-1 5-16,2 1-1 0,0-2-1 0,-2 2-1 15,0-1 2-15,-1 1-7 0,1 0 5 0,0 1 5 16,1-2-7-16,-1 1 7 0,0 1-4 0,-2 0 2 0,2-3-1 16,-2 4 0-16,3-2 1 0,-1 1-5 0,1 1 4 15,-3-2-9-15,2 2 7 0,0-1-1 0,-3 1 2 16,1-2 2-16,1 2-4 0,-2-1 2 0,1 2-1 16,-2-2 5-16,3 2-3 0,-4-2-2 0,3 1 0 15,-1-1 0-15,-2 4 0 0,3-3-3 0,-3 2 3 0,1-2 0 16,1 4 1-16,0-3-1 0,-1 0-4 0,1 2-1 15,4 0 0-15,-6-1 7 0,3-1-5 0,-1 2 4 16,-1 1-5-16,-1-2 1 0,0-1 3 0,0 1-2 0,0 2 5 16,0-1-6-16,-3 2 5 0,0 0-7 0,3-3 5 15,-2 3-6-15,-2-1 2 0,2 0 4 0,-3 1-4 16,2-2 4-16,0 1-6 0,0 0 2 0,-2-1 2 16,0 0 1-16,-4 1 1 0,4-1-2 0,-1-1-4 15,1 2-1-15,-3-1 5 0,0-1-1 0,0 0-4 0,2 2 4 16,-2-1-5-16,-1 1 1 0,1-1 5 0,0 1-1 15,-1-2 2-15,-1 1-2 0,0-1 3 0,1 0-2 16,-2 1 4-16,3-4 2 0,-3 4-4 0,1-1 17 0,-1-2-11 16,2 0 4-16,1 2 7 0,-3-2-2 0,1 3 3 15,-2-4-1-15,-1 3 5 0,1-1-9 0,-1-2 6 16,-3 1-2-16,2 2 0 0,0-2-3 0,-2 0 2 16,0 2 4-16,0-3-1 0,2 1 1 0,-2 0-1 0,-1-2 4 15,2 2-5-15,0-1 1 0,-1-1-2 0,0 2 0 16,0 0 1-16,1 0-7 0,-3-1 2 0,1-1-4 15,2 1 4-15,-4 2 8 0,1-4-8 0,3 2-2 16,-2 0-7-16,-1-3 9 0,3 2-4 0,-3 0 0 0,1-1-9 16,-2 2 3-16,3-3 1 0,-4 1-4 0,2 3 7 15,-1-2-8-15,-1-1-2 0,2 2 0 0,-2-4-1 16,2 5-3-16,-2-2 5 0,1 0-4 0,1-2 1 16,-1 0 2-16,1 3 2 0,2-4 1 0,-3 3-4 0,3-3 8 15,0 2-8-15,0 0 9 0,1-1-6 0,0-1 5 16,-2 3 1-16,4-3-2 0,-4 1 10 0,2-1-4 0,0 0-3 15,-1 3-1-15,0-3-3 0,2 2 1 16,-2-1 3-16,2 0 1 0,-3 0-4 0,2-1-5 0,0 3 5 16,-2-2 4-16,-1 0 5 0,1 2-5 0,-1-2-2 0,1 2-2 15,-1-3-2-15,-1 3 4 0,1-2 5 16,0 0-7-16,1 1-3 0,1-2 0 0,-3 1 0 16,3 0 1-16,0 0 1 0,-3 1-4 0,2-2 2 0,1 0-6 15,0 0 6-15,-3 0-5 0,3 3 5 0,-1-3-2 16,1 0-4-16,-1 0 3 0,1 0-5 0,-3 0 10 0,2-3-10 15,1 3 4-15,0 0 1 0,2 0-3 16,-2-2 6-16,2 1-5 0,0 0 7 0,-1-2-9 0,1 2 4 16,3 1-1-16,0-2-1 0,-2 0-3 0,2 2 6 15,0-2 4-15,0 1-5 0,2 0 12 0,-1-2-4 0,1 2-2 16,-1-3-4-16,2 4 15 0,-4-3-13 0,2 1-1 16,0-1 4-16,-2 1-8 0,-1-1 4 0,-1-1 2 15,3 2 4-15,-4 0-6 0,0-2 7 0,2 2-1 16,-1-1-3-16,-2-1 2 0,1 1 1 0,2-1 4 0,-1 2-2 15,1-1-7-15,1-2 2 0,0 2 2 0,1-1 0 16,0 2-4-16,2-3 4 0,2 3-2 0,-2-3-1 0,-1 2 2 16,4-2-2-16,-2 2-1 0,-1-2 3 0,2 1-3 15,1 1-4-15,-2-2 2 0,-1 1 1 0,1-1 3 16,1 2-6-16,-2-1 1 0,0-1 1 0,2 0 5 16,-1 2-2-16,-3-2-2 0,5 1-6 0,-2 1 4 0,0-2 7 15,0 1-4-15,2-1-2 0,-1 2-3 0,1-2 4 16,1-1-1-16,-2 3 6 0,0-4-9 0,2 2 1 15,1 1 7-15,-3-4-4 0,1 3-4 0,0-2 0 0,1 2 2 16,-1-3-3-16,1 1 5 0,0 1 2 0,-3-2-15 16,4 1 9-16,0 0 1 0,0 0 3 0,0-1 0 15,1 3 1-15,2-3-2 0,-4 1-3 0,4-2 8 0,1 1-4 16,-2 2 0-16,2-2-2 0,-2-1 2 0,1 1 0 16,2-2-3-16,-2 1 4 0,1 0-1 0,0-1 0 15,0-1 4-15,0-1-1 0,0 0-2 0,1 0-6 16,1-2 7-16,0 0 0 0,-2-1-1 0,4 3 2 0,-4-3-1 15,3 1 0-15,-3 2-1 0,2-1 5 0,-1 0-2 16,1 0-4-16,-2 1 3 0,2 3-2 0,-1-2-2 16,1 0 4-16,1 1-3 0,-1 1 0 0,1-1-3 0,-2 0 1 15,3 0 0-15,0 1 2 0,-1-1 4 0,0 0-11 16,1 2 6-16,0-1 1 0,0 0 0 0,0 1-2 16,0 1-2-16,0-1 2 0,-1 2-3 0,-1 0 7 0,1 2-4 15,-1-1-1-15,-1 3 2 0,1 1 2 0,-1-1 2 16,-1-1-1-16,2 3-1 0,-2 0 1 0,0 0 1 15,0 3-3-15,0-3 3 0,0 0-6 0,0 0 3 0,0 0-3 16,-2 0 3-16,1 0 2 0,1 2-7 0,-2-2 6 16,1 0-4-16,-1 1 3 0,2-1-3 0,-2 0-2 15,1 2 2-15,1-2-1 0,-3 2-1 0,1 0 0 16,-4 2 2-16,0 0-2 0,-2 1-3 0,0 0-3 0,-3 2-5 0,-2 2-1 16,-1 1-2-16,0 0-7 0,-2-1-4 15,3 1 0-15,-2 0-1 0,2-2 5 0,0 1-8 16,2-4 3-16,1 2 6 0,2-3 4 0,1 1 5 0,1-4-1 15,1 3 6-15,3-4-2 0,-1 0 9 0,3 3-2 16,-2-3 0-16,2 0 2 0,2 0-13 0,-1-3-4 16,1 3-7-16,-2 0-8 0,2 0-11 0,-1-1-14 0,4 1-19 15,-3 0-40-15,1-3-25 0,1 3-54 0,-1-1-64 16,1 0-67-16</inkml:trace>
  <inkml:trace contextRef="#ctx0" brushRef="#br0" timeOffset="78153.5119">6267 9694 2277 0,'-3'0'0'0,"3"0"-3"16,-2-1 13-16,4-2 10 0,-2 3 7 0,0-1-4 0,1 1 9 16,1 1-4-16,1-1 4 0,-3 0 2 0,1 0-12 15,1-1-13-15,1 1-9 0,2 0 8 0,1-1-3 0,1-2 5 16,5 1-3-16,1 1 14 0,6-3-4 0,2-1 8 15,6 0 7-15,3 2-3 0,4-1-2 0,6-1-4 16,4 2 4-16,5-1-14 0,3 2 5 0,-1-1 1 0,6 1-1 16,3-1 0-16,0 3-6 0,0-3 2 0,0 3 0 15,0-1-7-15,0 1 7 0,-3 0-10 0,-2 0 4 16,-2 0-2-16,2 0 3 0,-3 1 0 0,-2-1 0 0,0 0 10 16,-3 0-11-16,0 1 4 0,2-1-5 0,-4 0-2 15,-3-1-1-15,-2 1 1 0,-2 0-7 0,-2 0-4 16,-5 0 5-16,-2-1-2 0,-3 0-2 0,-4-1 2 15,-2 2 3-15,-4-1-6 0,-4 1 3 0,-2-1 3 0,-4 1 0 16,-1 0 2-16,0-1 1 0,-4-1 1 0,-1 2-1 16,2 0-3-16,-2 0 5 0,0 0-7 0,-2 0-4 15,1 0-12-15,1 0-25 0,-3 0-31 0,1 0-43 0,2 0-47 16,-1 0-58-16,-1 2-58 0,-1-1-68 0</inkml:trace>
  <inkml:trace contextRef="#ctx0" brushRef="#br0" timeOffset="120141.9348">26976 3483 1863 0,'0'1'-3'0,"0"-1"-1"15,2 1 11-15,-2-2 7 0,2 1 5 0,-1 0 10 16,1 0 20-16,-2 0 10 0,0 1 17 0,1 1 10 0,-1-2-1 16,0 1-5-16,2-2 1 0,-2 1-11 0,0 0-12 15,0 0-8-15,2 0-5 0,-1 0 1 0,1 1-11 16,1-1 9-16,0 3-2 0,3-1 1 0,2 0 1 15,2 1 5-15,2-1-5 0,1 3-2 0,0-2 10 0,2 1-10 16,2 0 0-16,1 0 2 0,4 1 2 0,2 0-7 16,0 2-1-16,6-2-10 0,2 1-5 0,5 1 1 15,1 1-9-15,4 0 1 0,3-1-15 0,3 2 4 16,1 0-7-16,1 0 4 0,1-1-2 0,-1 0 0 0,2 0-5 16,-2 1 7-16,0-1 7 0,2-2-4 0,-1 0 3 15,3 2-2-15,1-2-3 0,3 0 0 0,1 0 11 16,1 1-14-16,0-3-6 0,2 2 3 0,-2 2 0 15,0-1-2-15,-2 1 4 0,-2 0-3 0,-1 2-7 0,-4 1 13 16,-1-1 6-16,-4 1 3 0,1-2 3 0,-2 1 11 16,-4 2 1-16,1-3-1 0,-2 1 8 0,-2-2-6 15,1 2 3-15,-4-3-1 0,-2 0 1 0,1-1-2 16,-4-2 2-16,-4 0 9 0,0-1 4 0,-3-1-1 16,-2 1 2-16,1-3-3 0,-6 2-4 0,3-4 1 0,-5 2-9 15,0 0-6-15,-1 0-4 0,0-3 2 0,-5 3-8 16,0-1-1-16,1 0-2 0,-3 1-3 0,-1 0-1 15,0-2 1-15,0 2-2 0,-4 0-4 0,2 0 4 16,0 0 2-16,-3 0-4 0,0 0-3 0,0 0-1 0,-1 0-24 16,1 0-14-16,0 0-33 0,0 0-34 0,-2 0-41 15,2 0-48-15,0-1-66 0,-3-1-96 0,2 2-97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0-31T00:51:09.4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5766 6445 2670 0,'3'-10'5'16,"-6"3"22"-16,3-2 31 0,1-1 27 0,-6 3 15 15,1 0 6-15,-1 1-1 0,-1 1-1 0,3 0-2 16,1 1-16-16,-1 1-30 0,0 1-18 0,3-1-5 0,-2 2 5 16,4 0 10-16,-4-1 8 0,4 2-8 0,-2 0-2 15,0 0-1-15,3 0-9 0,-3 0-14 0,3-2-7 16,-3 4-12-16,2-2-6 0,1 0 3 0,-1 2 0 0,2-1-4 16,-1 1 6-16,2 0 3 0,0 3-5 0,1-1 3 15,1 1 2-15,0 1 3 0,-2 0 3 0,1 4 9 0,1 0-2 16,-1 4 2-16,2 1 4 0,-2 2 1 0,-1 4 1 15,0-1 0-15,-2 2-6 0,2-1-4 0,-1-1-3 16,-2 2-1-16,1-3-4 0,-1-2 5 0,-1-1-3 0,-1-3-3 16,2 1 3-16,1-2-3 0,-1-4 3 0,-2 1-4 15,3-1 4-15,0-3-6 0,2-3 6 0,-1 2 0 16,1-3-2-16,1-1 4 0,1-2-1 0,4-1 3 0,1-2-7 16,1-4 9-16,6-1-11 0,0-2 0 0,5-2 0 15,1-2 2-15,4-2-9 0,-1 0 6 0,2-1 1 16,2 0-12-16,-4 1 5 0,2-1 6 0,-1 0-3 15,-1 0-2-15,-3 2 7 0,2-2-12 0,-3 0 6 0,1 1 6 16,2-1 1-16,-2 4-3 0,0-2-4 0,-1 2 6 16,-1 2-1-16,-1 1 10 0,0 0-5 0,-3 3-1 0,-2 2-4 15,-2-2 1-15,0 4 1 0,-4 0-8 0,0 0-3 16,-1 3 1-16,-2-1-4 0,1-1 1 0,-4 3 2 0,-2 0-1 16,0 2-8-16,-1-1-24 0,-1 0-17 15,1 0-35-15,-2 3-17 0,-2-1-31 0,1 1-40 0,-2 2-49 16,-2 3-61-16,0 1-63 0,-4 1-105 0</inkml:trace>
  <inkml:trace contextRef="#ctx0" brushRef="#br0" timeOffset="2926.5081">12245 7726 1571 0,'-2'-2'17'0,"2"-2"21"16,0-1 17-16,0 4 19 0,0-2 27 0,0 0 22 15,0 2 11-15,0 0 15 0,0-2-2 0,0 3-15 0,0-1-2 16,0 1-7-16,0 0-5 0,0 0-4 0,0 0 0 16,0 0 6-16,0 0-7 0,0 0 9 0,0 0-11 15,-1 1-2-15,1-1-12 0,-2 0-15 0,1 0-4 0,2 3-21 16,-2-3-2-16,1 2-11 0,0-2 1 0,0 0-16 15,0 0-2-15,0 0-4 0,0 0-8 0,0 0 2 16,1 0-6-16,-1 0-6 0,2 0-1 0,-1 0 6 0,-1 0-7 16,4 3 0-16,0-1 4 0,-1-2-2 0,2 1 2 15,1-1 3-15,2 1-5 0,5-1 5 0,0 0-8 0,4 0 6 16,1 0-5-16,2 0 2 0,3 0-1 0,4 0-8 16,2 0 13-16,4-4-9 0,2 4 12 0,3-3-11 15,2 6 8-15,3-3 1 0,4-3-5 0,3 6 7 16,2-3-6-16,1 3 1 0,-1-2-5 0,1 2 1 15,2-1-3-15,-4-2-2 0,1 4 1 0,-1 0 2 0,-3-1-2 16,-1 1-1-16,-3-2 5 0,-1 3-1 0,-1-2 1 16,-1-1-3-16,-3 0 7 0,0 3-5 0,-3-2-7 15,-2-3 10-15,-1 4-7 0,-2-4 7 0,-5 3-1 16,-1-1 2-16,-5 0-4 0,-2-2 0 0,-3 0 6 0,-6 1-10 16,0-2 4-16,-4 2-2 0,-1-1-3 0,-2-1 1 15,-2 1 2-15,1 0 2 0,-2 0-2 0,1 0 5 16,1 0-5-16,-2 0 2 0,0 1-2 0,2-2-9 15,0 1-13-15,0 0-16 0,0 1-20 0,0-1-20 16,0 0-30-16,-1 0-30 0,1 2-29 0,-3 1-27 0,1-2-27 16,-1 2-38-16,-1 0-48 0,0-1-63 0,-2 1-51 15</inkml:trace>
  <inkml:trace contextRef="#ctx0" brushRef="#br0" timeOffset="7205.6839">17210 6975 955 0,'0'0'7'15,"-2"-2"24"-15,0 1 18 0,2-3 16 0,0 4 18 16,-1-3 18-16,-2 2 12 0,3-1 12 0,0 0 6 0,-4 0-12 16,2-3-10-16,0 5-6 0,0-4-19 0,-1 1-8 15,2 0-2-15,-1 0 3 0,-3-1 0 0,5 2-8 0,-3 0-10 16,1-1-4-16,-1 1 5 0,0-1-6 0,1 0-9 15,1 2-5-15,-4-2-16 0,4 1 1 0,-1 2 15 0,1-3 7 16,-3 0-1-16,3 1-2 0,-1 1 4 0,-3-2-6 16,4 0 8-16,-4-2-1 0,2 2-8 15,-3 0-7-15,3 0 8 0,-4-2-3 0,1 2-2 0,-1-4 3 16,-2 5-6-16,3-3-3 0,-6 1-4 0,3-2 4 16,0 4-13-16,-3-3 5 0,0 0-2 0,2 3 3 0,1-4-5 15,-3 3 5-15,2 0 0 0,2-1-8 0,-1 0 7 16,1 2-13-16,1-1-2 0,-1 2-3 0,1 0 4 15,-1 0-7-15,3-3 0 0,-3 4-7 0,-1-2-3 0,2 2 13 16,-1-3-4-16,2 3-6 0,-3 0-4 0,1 0 6 16,-1 0-1-16,-3-1 3 0,4-1 4 0,-3 2-9 15,1 0 1-15,0-1 5 0,-2 1 0 0,0 0-5 0,1 0 0 16,-1 1 4-16,0 1-3 0,1-2 16 0,-3 1-12 16,1-1 0-16,0 0 1 0,1 3 4 0,-3-2 1 15,1 0-4-15,3 1-1 0,-4 0-2 0,0 0 7 0,0-1-2 16,2 4 0-16,-3-2 4 0,2-1-1 0,1 1 2 15,-3 1-4-15,5-1-5 0,-3-1 7 0,3 3-4 16,-2-2 5-16,4 1-10 0,-3 0 4 0,3 0 1 16,0 0 2-16,1 1 0 0,0 0-5 0,-1-2 8 0,0 1-2 15,3-1 4-15,0 2-2 0,-3-2 3 0,4 1-3 16,-2 1 10-16,1-3-1 0,-2 4-2 0,2-3-2 16,-1 2 5-16,-2 0-2 0,0 0-6 0,1 0 3 0,-4 2-8 15,2-2-2-15,2 3 4 0,-2-1-4 0,-2-1 0 16,4 0-1-16,-4 1 3 0,2 0 6 0,-2 2-6 15,3-3 5-15,0 3-5 0,-1-2 11 0,2 1-8 16,1-1 2-16,-2 3-5 0,3-3-7 0,1 2 10 0,0-1-3 16,-1 0 4-16,0 1-11 0,1-2 9 0,-1 5-1 15,2-4 7-15,1 1-6 0,-2-2-5 0,1 5 4 16,-1-1 1-16,0-2 1 0,4 3-5 0,-2-3 2 0,-1 3 2 16,1-4 3-16,2 4 0 0,-3 0-2 0,3-2-3 15,-1 0 0-15,-2 1 3 0,2 1-6 0,2-1 0 0,0-2 1 16,-1 3 0-16,1-2 2 0,1 2 0 0,-1-1-3 15,0 1-2-15,5-1 10 0,-5 3-4 0,3-4 3 0,-3 5 4 16,3-2-3-16,-1 0 7 0,-1 0 1 16,1 1-4-16,-1-2-1 0,3-1-5 0,-3 2 6 0,2-1-6 15,1 1-1-15,-3-1-5 0,4 2 1 0,-1-2 5 0,0 0-1 16,-1 0-2-16,0 0-12 0,0-2 9 16,4 2 5-16,-6-3-6 0,7 3 4 0,-3-4-1 0,-1 3-6 15,1-2 7-15,2 0 9 0,-2-1-11 0,2 1-1 0,-1-1 9 16,-1 0-9-16,2 0 3 0,0 0 0 15,0 0 2-15,1-2-6 0,-3 2 4 0,1-1 2 0,1 0-7 16,-2-2 9-16,2 3-6 0,-2-2 4 0,-1 1-3 16,1-2-1-16,1 0 1 0,-1 0-3 0,1 0-2 15,-1 2-3-15,0-3 4 0,3 3-5 0,-4-3 3 16,1 1 4-16,0 0 0 0,1 2-4 0,-1-2 2 0,1-1 5 16,1 1-3-16,-3-2 3 0,5 2-2 0,-2-1 6 15,3-1-6-15,-2-1 4 0,1 1-3 0,2 1-8 0,-1 1 9 16,-2 0-3-16,4 1 0 0,-1-5-6 0,-1 2 6 15,1 2-6-15,0-2 3 0,1-1 9 0,0 0-8 16,-1 0 2-16,0-2-4 0,-2 5 2 0,3-4-3 16,0-1 3-16,-1 2 3 0,1-2-4 0,-2 3 1 15,0-2 3-15,0-1 2 0,2 0-2 0,-4 3 2 0,2-3-1 16,-2 0 4-16,2 0-9 0,1 0 2 0,0 0 3 16,0 0-1-16,2-3-5 0,-2 3 2 0,2 0-1 0,2-4-3 15,-2 4 6-15,3-2 0 0,-2 0-7 0,0 1 8 16,1-2-1-16,0 1-1 0,0-1 4 0,0 1-5 15,-2 0 4-15,1-1 1 0,-3 1-2 0,2-1-1 16,0 2 0-16,-2-2-4 0,3 1 0 0,-3-1 2 0,0 0 2 16,2-2-5-16,-2 4 3 0,1-4-2 0,-1 2 4 15,1-1 6-15,-2-1 1 0,2 2-4 0,-3-2-3 16,2 2 3-16,0-3-2 0,2 0-1 0,0 0 0 16,-2-1-4-16,3-1-5 0,-1 0 9 0,1 2-2 15,-2-2-2-15,2 1 6 0,-1-1-8 0,-1 2 4 0,-2-2-2 16,1 1 4-16,-1 1-5 0,-1-1 6 0,1 1 0 15,-2 0-8-15,-2 1 7 0,3-2 0 0,-2 2-6 16,-1 0 4-16,2-2 0 0,0 2 0 0,-2 1 0 0,2-1 2 16,-3-1 0-16,4 0-4 0,-2-2 4 15,-1 4-4-15,1-2 0 0,-3-1-5 0,2 0-3 16,1 2 8-16,-4 1 1 0,0 0 2 0,0 0-1 0,2-1 2 16,-1 1 0-16,0 0 1 0,-1 0-1 0,0 0 2 15,-1-1-11-15,-1 0 5 0,3 1 4 0,-3-2 0 16,-1 1 1-16,2 0-8 0,-1-2 12 0,3 2-7 15,-4-1 8-15,3 0-9 0,-1 0-1 0,2-1 4 16,-3-1-6-16,3 3 6 0,-3-3-4 0,2 1 0 0,1-3-1 16,-3 3 5-16,3-3-2 0,-1 1-2 0,-2-1 2 15,3 1 7-15,-4 1-11 0,4-2 4 0,-3-2 0 16,1 3 2-16,0-1 3 0,-2 0-7 0,0-2 6 16,0 5-8-16,1-3 13 0,-2 0-6 0,1-1 4 0,0 3-2 15,0-1-5-15,0 0 6 0,0 1-3 0,-4-1 2 16,3-2-5-16,1 4 0 0,-4-3 2 0,0 3-6 15,0-2 6-15,0 1 0 0,3 1 0 0,-3-3-9 16,1 5 8-16,2-2 5 0,-4 2-8 0,1-2 7 0,0-1-10 16,1-1 3-16,0 4 4 0,0-2 3 0,-2-3-9 15,2 3 4-15,-1 0-1 0,3 0-3 0,-3 1 11 16,0 0-10-16,1-2-2 0,1 3 5 0,-1-2 1 0,0 2-4 16,0 0 5-16,-2-2-2 0,2 2-2 0,-3 1 2 15,3-1-3-15,-4-1-3 0,2 3 0 0,1-3-1 16,-6 1 2-16,4 1 1 0,-2-4 1 0,1 3 5 15,-3 3-2-15,3 0 0 0,1-3 1 0,-1 2 1 16,3 2-10-16,-4-2-8 0,3 3-6 0,1-3-2 0,-1 1-11 16,-2-1-19-16,2 2-18 0,-2-1-26 0,0-1-7 15,-1 1-30-15,0-2-21 0,-2 2-44 0,-2-1-49 16,2-1-41-16,-3 1-47 0,-2 0-50 0,0 0-51 0</inkml:trace>
  <inkml:trace contextRef="#ctx0" brushRef="#br0" timeOffset="19476.5906">5069 10426 1401 0,'-2'0'14'0,"0"-1"10"0,1 1 24 16,1-2 9-16,0 1 17 0,-3 1 0 0,3 0 6 15,0 1 6-15,0-1-11 0,0 0-2 0,0 0-13 0,0 0-10 16,0 2-3-16,0-2 17 0,0 0-2 0,1 1 10 16,-1-1-2-16,2 0 2 0,-2 0-9 0,0 0-3 15,1 0-10-15,-1 1-18 0,0-1-4 0,0 0-12 16,-1 0 2-16,1 0-9 0,0 0 0 0,1 0 7 0,-1 1-6 15,2-1 4-15,-2 0 7 0,2 0 2 0,1 0 1 16,2 0 6-16,0 0 2 0,2 0 1 0,-1 0 6 16,6 0 2-16,0-1-5 0,1 0 3 0,2 1-6 0,2 0-1 15,1-1-1-15,2-1-6 0,0 1-2 16,4-1-3-16,-5 0-5 0,5 2-6 0,-1-3 1 0,-1 2-3 16,1-2-3-16,-1 2-4 0,1 0 0 0,1 1-5 0,-3-3 5 15,2 3-3-15,-1 0-5 0,0 0-1 0,-2 0 4 16,0 0 7-16,0 0-1 0,-2 0-2 0,1 0-4 15,0 0 2-15,1-1 8 0,-1 1 4 0,2-1-1 16,-2 1-5-16,3 0-3 0,-3-1 9 0,3 1 2 0,0-2-2 16,-2 2-3-16,0 0-7 0,-1 0 4 0,0 0 0 15,-2 0-1-15,0 0-1 0,-1 0-5 0,0 0 7 16,0 0-2-16,-2 0 2 0,-1 0-7 0,0 0 1 16,2 0 4-16,-2 0 1 0,1 0-1 0,-1 0-5 15,1 0 1-15,0 0 0 0,2 0 3 0,-3 0 3 0,2 0-3 16,-2 0 0-16,3 0 0 0,-4 0-3 0,0 0 1 15,2 0 2-15,-3 2-5 0,3-2 4 0,-4 0 1 16,2 0-7-16,1 0 3 0,-5 0 2 0,3 1 2 0,-3-1-5 16,-2-1 8-16,-1 1-6 0,0 0-1 0,-4 0 4 15,1 0 4-15,-2-2-2 0,0 2-3 0,0 0 5 16,0 2-7-16,-2-2 2 0,2 0 4 0,-1 0-19 16,-1 1-34-16,2-1-39 0,-2 0-57 0,-1 0-103 0,0 0-113 15</inkml:trace>
  <inkml:trace contextRef="#ctx0" brushRef="#br0" timeOffset="31775.7079">11236 10660 2705 0,'2'-5'-2'0,"-2"-2"5"16,0 1 16-16,2-2 16 0,-2 3 2 0,1 1 8 15,-1 0-2-15,2 0 9 0,0 1 12 0,-2-1-1 0,4 1-16 16,-3 2-18-16,-1 0 0 0,2 0-2 0,0-1 11 15,-1 2-1-15,1 0-1 0,-1 0-7 0,-1 0 4 16,4 0-1-16,-3 2-5 0,1-1-7 0,1 0-11 0,2 0-9 16,-3 2-8-16,3 1 4 0,-1 1-6 0,0 0 6 15,1 1 2-15,-1 2-1 0,0 0-3 0,1 1 9 16,-1 4-3-16,0-1-5 0,-1 1 7 0,-2 0-2 0,3 2 3 16,-1-1-3-16,-1 0 5 0,-2-3-7 0,3 2 4 15,-2-3 1-15,4 0-6 0,-2-3 4 0,0-2-4 16,0 0 14-16,1 0 11 0,0-2 8 0,1 0 19 0,-2-2 13 15,5-1 13-15,-2 0 8 0,2 0 9 16,4-1-8-16,2-3-12 0,-3-1-5 0,8-2-25 0,-2-1-7 16,4-1-16-16,1-3-9 0,0 3-7 0,0-4 4 15,2-1 0-15,3 0-6 0,-4-1 4 0,2 2 0 16,0-3 2-16,0 2-7 0,0 0 5 0,0 2 0 0,-1-4-7 16,-3 4 2-16,1 2 4 0,-2 0-3 0,-6 1 1 15,4 0 1-15,-2 1-3 0,-2 0-13 0,-2 2 11 16,1 1-4-16,-5-1-14 0,2 2-29 0,-2 0-29 15,-1 1-26-15,-1 2-57 0,1 0-53 0,-2-2-77 16,-2 2-78-16,0 1-86 0</inkml:trace>
  <inkml:trace contextRef="#ctx0" brushRef="#br0" timeOffset="44809.4484">5159 13387 2658 0,'0'0'34'0,"0"0"-2"0,0 0 20 15,0 0 8-15,0 0 17 0,41-51 6 0,-41 51 6 16,0 0 4-16,0 0-11 0,0 0-11 0,0 0-14 15,0 0-6-15,0 0-15 0,9-11-2 0,-9 11-14 16,0 0-1-16,10-4-22 16,-10 4-13-1,0 0 0 1,20 15 15-16,15 33-2 16,-30-36-1-16,-2-1 1 0,-1 0 2 15,3-1 4-15,-4-1-9 0,2 0 2 0,-1-2 6 16,4-1-5-16,-5 1 6 0,3-2 2 0,-1 0-7 0,-2-2 0 15,3-3 9-15,1 4 1 0,-2-3 3 0,3 1 0 16,0-1 8-16,2-1 9 0,0 0 19 0,3-3 4 16,0 2 8-16,2-5 0 0,4 0-2 0,2-3 5 0,0-1-8 15,5-2-6-15,1-2-17 0,2-1-3 16,-2-2-12-16,5-2-2 0,-4-1 0 0,1 1-2 0,3 0-1 16,-2-1-7-16,-1 1 2 0,1 0-2 0,-1 2-1 15,0 0 0-15,-4 5 2 0,0-1-3 0,-3 2-4 16,-1 1 4-16,-1 1 1 0,-4-2 0 0,-1 5 1 0,-2 1 1 15,0 0-9-15,-3 0 1 0,-2 0 1 0,1 2 1 16,-3 1-12-16,1-1-19 0,-1 1-21 0,0 0-44 16,-3-1-43-16,3 3-61 0,-4 0-61 0,3 0-66 15,-2 1-63-15,1 4-91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0-31T01:01:04.7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19194 3950 3259 0,'0'0'34'15,"0"0"-2"-15,0 0-2 16,9-41 1-16,-9 41-2 0,6-49 10 0,-8 46 13 16,2 1 14-16,0 0-4 0,0 2-4 0,0-2 0 15,0 2-1-15,0 0 1 0,0 0-7 0,0 0-14 0,0 0-29 16,2 0-5-16,0 0-8 0,-2 0 4 0,0 2-2 16,0-2 1-16,0 1-1 0,0 2-7 0,1-1 5 15,-1-1-1-15,2-1-1 0,1 3 4 0,-1 0-2 0,-1 1 0 16,3 0 2-16,0 0 3 0,-1 3-7 0,0 3 7 15,0-1-3-15,2 4 0 0,0 1 6 0,0 1-3 0,0 1 0 16,1 2 3-16,-1 1 2 0,1 0-5 0,-3-1 5 16,0 1-3-16,2-3-2 0,-2 1 5 0,2-2-4 15,-4-1-1-15,3 1 5 0,-3-5 0 0,-1-1-2 16,3 2 2-16,-1-4 2 0,0-1-9 0,-2-1 4 0,1 0 2 16,-1-3 1-16,2-1 0 0,-1-1 3 0,-1 0 4 15,0 0-9-15,2 0 13 0,-2-2 0 0,0 1-1 0,2-1-3 16,-2-1-3-16,0 1 3 0,0-3-7 0,0-2 3 15,1-3 0-15,-2 0-3 0,2-4 3 0,-2-1 0 16,1-4-1-16,-2 0-4 0,-3-3 6 0,4 0-4 0,-6-1-7 16,2-2 8-16,-4-1-9 0,3-1 2 0,-1 2 2 15,-1-1-1-15,1 2 0 0,2-1 0 0,-1 3 0 16,2 2 4-16,3 2-6 0,1 0-1 0,0 3-2 0,1-1 0 16,3 7-2-16,-1-6 2 0,3 5 2 0,3-1-13 15,-1 1 6-15,0 1 6 0,0 0-2 0,3 3-1 0,0-2 3 16,-3 4 0-16,5 1 1 0,-4 0 1 0,1 1 4 15,2 1-5-15,0 1-4 0,-2 1 4 0,0 2-5 16,1 2 1-16,2-1-6 0,-4 4 8 0,3-1-3 16,-2 4-2-16,-2 0 4 0,4 1 2 0,-3 2 3 0,-3 1-4 15,1 1 8-15,-3-1-6 0,1 2-4 0,-3 0 4 16,-1-2 3-16,-2 2 3 0,-1-2 1 0,-3-1-3 16,2 1-2-16,-5-2 9 0,3-1 2 0,-4 1 1 0,1-3-13 15,0 1 6-15,2-3-1 0,-5 0 5 0,5-2 2 16,-3 1-10-16,5-2 5 0,-4-2-3 0,3-1 12 0,2 1-20 15,2-2-18-15,-3-1-28 0,3-2-29 0,1 0-33 16,-2 2-52-16,4-2-65 0,-2-1-75 0,1 3-73 16,1-2-84-16</inkml:trace>
  <inkml:trace contextRef="#ctx0" brushRef="#br0" timeOffset="534.0577">19691 3840 2836 0,'5'0'20'0,"-2"-2"18"0,-1 3 4 0,1-2-3 16,-3 0 3-16,-2 3-3 0,2-1-7 0,-1-1 2 0,1 2-20 15,0-1-20-15,0-1-8 0,0 2 8 16,0-1-4-16,1-1 2 0,3 0 8 0,-3 3 0 0,6-1-3 16,0 0 9-16,1-1 0 0,2 0-4 0,2 0 1 0,3-2-3 15,0 0 0-15,0 0-8 0,0-3 5 16,1 1-6-16,0-1 2 0,-3-1-1 0,-2 0 1 0,0 0 8 15,-2-1 1-15,-1 1 2 0,1-2-1 0,-2 1 2 16,-1 1 1-16,-1 0 0 0,3 0-2 0,-3 1 2 16,-4 1 3-16,2 2 6 0,-1-1-2 0,0 0 0 0,-2 2 3 15,0 0-4-15,0 0 6 0,0 0-10 0,0 0-7 16,0 0-2-16,0 3 3 0,0-1-6 0,0 1 1 16,0 1 2-16,1 1-5 0,1 2 4 0,-1 1 5 0,3 4-6 15,0 2 5-15,1 1 2 0,1-1-1 0,-1 6-1 16,0-1 2-16,0 0 1 0,0 5 1 0,0-2 5 15,0 3-3-15,2-1 1 0,-4 2 2 0,0 0 10 0,0 2 0 16,1-2 2-16,-3 2 2 0,3 0-1 0,-4-1 0 16,0 0-3-16,-4-1 3 0,3 0-3 0,-3-1 1 15,1-1-6-15,-2-2 4 0,0-2 2 0,1-1 7 16,-1-3-2-16,-1-3-1 0,3 0 5 0,-1-3 4 0,1-2 3 16,2-1-3-16,-1-2 1 0,0-2 7 0,-1-1 10 15,3 1 6-15,0-2 1 0,0-1 6 0,-1 0 5 16,-1 0 5-16,2 0-5 0,0-1-7 0,-3 1-7 0,3-3-7 15,-6 2-8-15,3-2-8 0,-1 2-12 0,0-4-8 16,-4 1 3-16,0 0-5 0,2-3-14 0,-1 0-15 16,2 0-20-16,-1-3-33 0,-2-1-25 0,2-2-49 15,0-1-43-15,1-3-75 0,1-3-63 0,1-3-67 0,3-2-73 16</inkml:trace>
  <inkml:trace contextRef="#ctx0" brushRef="#br0" timeOffset="1241.3779">20279 3591 2907 0,'4'0'21'0,"-3"-2"10"0,-1 1 7 0,5 1 0 0,-7 1-8 15,1 1 2-15,-1-1 1 0,2-1-6 16,0 3-24-16,0-2-9 0,0 3-1 0,2 0-6 0,-1 4 9 15,3 0-2-15,-3 1-3 0,3 4 7 0,0 2 4 16,-1 3-2-16,0-1-8 0,2 4 11 0,0 0-3 16,-2 0 2-16,3 0 2 0,-1-1-4 0,0 0 2 15,-2-4 5-15,2 1-1 0,-1-3-9 0,0-2 8 16,0-1-1-16,-2-5-1 0,-1 1 4 0,-1-3-4 0,2-1-2 16,-1-2 10-16,-1-1 30 0,0 0 20 0,0-1 8 15,-3 0 14-15,5 1 19 0,-1-1 12 0,-1-1-8 16,0-1-4-16,-1-1-27 0,2-3-27 0,-1-1-11 15,0-2-8-15,2-1-29 0,0-6-4 0,-1 0 4 16,2-3-4-16,1-3-2 0,0-2 6 0,0 0-2 0,3-3-3 16,-2 1 12-16,1 0-4 0,-1 2-3 0,0 2 5 15,3 1 5-15,-7 5 1 0,6 5 7 0,-6 0 2 16,1 5-3-16,-1 2 4 0,-1 0 2 0,2 3 3 16,0 2-14-16,-2 0-5 0,0 0-1 0,1 0-7 15,-1 0-1-15,0 1-11 0,2 0-7 0,-2 2-5 16,2-1 13-16,-1 2 1 0,1 2-4 0,-1 2 7 0,5 2-4 15,1 3 5-15,-3 2 7 0,1 3 4 0,2 2-2 16,-1 2-7-16,0-1 5 0,-1 2-9 0,0 0 5 16,1-1 4-16,-1-1-2 0,-1-3-3 0,1 2 0 0,0-6 5 15,-2 1-3-15,0-5 5 0,1-1 0 16,-3-3-2-16,2-2 4 0,-1 0 5 0,1-1 0 0,-3-3 9 16,0-1 0-16,1-1 2 0,-1-2 3 0,2 1-1 15,1-4-4-15,0-3 0 0,2-2-6 0,2-2-7 16,2-1 0-16,-1-6-2 0,3-1-3 0,1-2-3 0,0-1 4 15,1-1-6-15,0-2 5 0,0 0 4 0,1 2 1 16,-1 4-2-16,1 1-2 0,-4 6 8 0,-2 2-11 16,-3 6 4-16,2 2-4 0,-5 2-6 0,-1 1-4 15,1 2-3-15,-4 2-1 0,4-2-6 0,-2 3 11 16,0 0-6-16,0 1 4 0,1 1 5 0,-1 3-4 16,0-1 7-16,4 3 7 0,-3 1-5 0,1 2-2 0,1 1 3 15,-1 1 2-15,1-3-21 0,0 2-26 0,0 3-38 16,2-3-46-16,0 1-46 0,-1-2-39 0,3-2-28 0,-1-2-37 15,5-1-14-15,-1-3-16 0,-1-2-15 0,5-6 4 16,1 0 22-16,-1-3 4 0</inkml:trace>
  <inkml:trace contextRef="#ctx0" brushRef="#br0" timeOffset="1758.2624">21019 3527 864 0,'16'-24'17'0,"-5"0"37"0,1 0 36 16,-2 1 35-16,-2 0 28 0,0 3 28 0,-2 1 14 0,-3 2 23 15,0 2 9-15,-1 3-21 0,-2 0-22 0,0 3-23 16,-2 3-16-16,2 2-30 0,-1 1-7 0,-2 2-29 15,3-1-25-15,-2 2-14 0,2 3-13 0,0-3-13 16,0 3-17-16,0-3 3 0,0 2-8 0,2 1 7 16,-2-1-2-16,0 1-2 0,0-1 1 0,0 3-2 0,-2 0 3 15,2-1-2-15,-2 3 0 0,2-1 1 0,0 1-1 16,0 1 0-16,0-2 1 0,0 2 2 0,2-1 5 16,0 3-1-16,-1-1 2 0,2 0-2 0,2 1-1 15,-1 0 6-15,0 2 3 0,2 0-3 0,1 1-1 0,-1 0-2 16,1 2 3-16,-3 1 0 0,4-2 0 0,-2 3 0 15,-1-1-8-15,2 4 4 0,2-3-3 0,-3 2 6 16,1 0-5-16,1 2 1 0,-2 0 0 0,2-2-10 16,0 2 5-16,-4-1 0 0,3-1 3 0,2 3 0 0,-3-2 1 15,4 1 13-15,-3-2 1 0,2-1 12 0,-1 0-3 16,-2 2 1-16,1-3 3 0,-3 1 0 0,4 0 2 16,-3-3-13-16,-2 0 2 0,0 2-4 0,0-1 0 0,1 0 3 15,-3-3-3-15,2 4 0 0,0-4-2 16,-1 0 8-16,-2 0 1 0,1 1-1 0,-1-2 6 0,0-2-8 15,0 3 6-15,-1-3-4 0,1-1 11 0,-2 1 2 16,-1-3-2-16,0 1-1 0,2-2-1 0,-3 0 14 16,1-1-2-16,0-1 16 0,0-2-1 0,-1 3-5 15,0-3 4-15,-2-1 7 0,1 1-8 0,-2-2-5 0,1 0-5 16,-2 0-15-16,-3-2-10 0,2-1-3 0,-3-2-7 16,0 3-4-16,1-5 4 0,-2 2-5 0,2-4-7 15,1 1-15-15,-2-2-10 0,4 0-23 0,3-4-21 16,0-1-39-16,2-2-30 0,2-2-34 0,1-3-49 0,1-5-35 15,2-1-37-15,4-4-21 0,3 1-23 0,0-4-7 16,3 0 11-16,4 2 28 0,-1 0 40 0,3 2 36 16,1 2 31-16,-2 0 37 0,1 0 17 0</inkml:trace>
  <inkml:trace contextRef="#ctx0" brushRef="#br0" timeOffset="2098.734">21496 3345 1401 0,'5'-14'30'0,"4"0"14"0,-2 2 21 0,-4 4 24 16,0 0 26-16,1 4 13 0,-3-3 22 0,-1 4 17 15,0-1-11-15,0 1-9 0,-1 1-7 0,-1-1-8 16,0 3-24-16,-1-1-7 0,1 2-20 0,1-1-19 16,-1 0-18-16,1 3-5 0,-3-2-18 0,3 0-11 0,-3 2-6 15,0 1-4-15,1-2-1 0,-2 1 5 0,0 2-7 16,2 1 3-16,-2-2 5 0,0 2-2 0,1-1 0 16,1 1-3-16,0 1 2 0,1 0-6 0,1 0 11 15,1 1-9-15,-2 0 1 0,4 1-1 0,-2 0 2 0,3 3 2 16,0 0 1-16,0 0-2 0,5 1-5 0,-2 1 4 15,1 2 0-15,1 0-2 0,2 1-1 0,0 0-2 0,1 1-1 16,2 0 5-16,-4 1-6 0,1-2 6 16,1 0-2-16,0 0 0 0,-5-2 1 0,3-1 2 15,-4-2 3-15,0 0-6 0,0 0 8 0,-3-2-4 16,-1 0 1-16,1-2 2 0,-1-2-5 0,-1 2-1 0,0-1 4 16,0-2 1-16,-3-1 2 0,3 1-2 0,-1-1 3 15,-3 0-3-15,1-3 8 0,0 2-2 0,-4 0-12 0,-2-3-18 16,3-3-34-16,-4 0-55 0,-2 0-67 0,2-3-73 15,1-1-68-15,-4-4-81 0</inkml:trace>
  <inkml:trace contextRef="#ctx0" brushRef="#br0" timeOffset="2992.0221">21722 3219 1678 0,'8'-14'13'0,"2"0"13"16,1-3 15-16,-3 5 20 0,1-1 11 0,-2 1 14 15,2 0 15-15,1 3 17 0,-4 2 0 0,0-1-4 0,2 3-9 16,-2 3-15-16,-2-1-13 0,-1 1-18 0,2 2-17 16,-5 0-15-16,1 0-17 0,-1 3-8 0,0 3-4 15,-1 2-4-15,1 2 2 0,0 4 5 0,-2 2 8 16,-1 4-6-16,1 1 5 0,-1 2-1 0,0 4-3 0,1-4 4 16,0 4-2-16,-1-2-2 0,3 0-8 0,0-2 10 15,0-1-8-15,3 0 4 0,1-3-1 0,1-4 2 16,3 2 8-16,-2-5-8 0,5-1 9 0,-2-1-6 15,5-2 10-15,-1-4 4 0,2 1 10 0,0-2 8 0,0-3 3 16,0-1 4-16,4-3 1 0,-3 0-5 0,1-4-1 16,1 1-3-16,-1-4-11 0,2 0-11 0,-1-2-7 15,-1-1 1-15,-1-1-7 0,1-2 4 0,-3-2-3 16,0 1-6-16,-1-3-2 0,0-3-9 0,-1-1-13 0,1-1-10 16,-2-2-10-16,0-2-8 0,1-1-4 0,-2 0 0 15,-2-1 4-15,-3 3 9 0,-2 0 18 0,-3 4 19 16,-1 2 18-16,-4 3 13 0,-5 1 14 0,0 5-7 15,-5 1 4-15,0 5 3 0,-2 0 1 0,0 5-8 0,1 1-5 16,-3 1-7-16,3 3-19 0,-1 2 16 16,0 0-10-16,4 4-2 0,-1-1-10 0,0 3-3 0,3-1 1 15,-2 3 2-15,5 0 6 0,0 1-2 0,3 1 2 0,-1 0-4 16,2 1 8-16,-1 0-1 0,3 2 4 0,1-1-4 16,2 1 7-16,1 0-3 0,-1 0-2 0,3-1 6 0,-1-1-3 15,3-2 3-15,0-1-2 0,1-1-3 16,-1 0 2-16,0-4 4 0,5 2-3 0,0-5-5 15,3 0 1-15,-1-2-21 0,-2 0-22 0,5-5-29 16,-1-1-38-16,2-4-35 0,-3 0-32 0,0-3-20 16,1-1-23-16,-2-2-8 0,-1 0-3 0,2-2 10 0,-1 0 22 15,-4-1 22-15,4-3 17 0,-5-1 15 0,3-2 17 16,0-3 25-16,-2-2 35 0,4-2 47 0,-2-2 17 16,-2-1 27-16,2 0 72 0,0 1 51 0,-1 1 38 0,-1 3 38 15,-1 2 8-15,-3 7-4 0,2 2 19 0,-4 6-2 16,-2 0-43-16,1 6-28 0,-2 0-34 0,-2 3-37 15,2 2-23-15,0 0-14 0,0 2-29 0,0-1-13 16,0 0-14-16,2 0-22 0,-2 2 5 0,3-2 0 16,-2 4-1-16,1 1-2 0,-1 1 1 0,1 4-1 15,1 0 6-15,0 6 3 0,2 1 5 0,-1 2-5 0,0 4 3 16,0 0-8-16,1 1 5 0,0 1 0 0,0 1 3 16,2-3 9-16,-3 0 3 0,0-2 10 0,3 1 1 15,-2-5 1-15,-2 1 10 0,0-2-3 0,2-2-2 0,-2-3-6 16,1 0-6-16,2 0-1 0,-5-4 2 0,2-2 9 15,1-3-7-15,-3 2 17 0,2-2 1 0,1-1 11 16,0-1 8-16,-2 0 4 0,1-1 3 0,5-1 0 0,-2-1-2 16,5 1-15-16,2-4-5 0,1 1-12 0,3-3-14 15,1-2-1-15,4 2-8 0,0-1-4 0,2-1-2 16,-2 0-4-16,3 1 3 0,-3-2 0 0,2 2 1 16,-1 0-4-16,-3 0 3 0,-1 3-6 0,-2 0-1 15,-1-1 8-15,-5 3-3 0,1 1-2 0,-3-1 1 0,-5 2 1 16,0 0-2-16,-3 1 5 0,1-1-15 0,-2 1-18 15,0 0-31-15,0-2-38 0,-2 2-34 0,2-4-49 16,0 1-60-16,2-2-88 0,-2 2-66 0</inkml:trace>
  <inkml:trace contextRef="#ctx0" brushRef="#br0" timeOffset="3886.1571">19525 4971 2717 0,'4'3'29'0,"-3"-2"34"16,-1-2 18-16,5-2 11 0,-5 3 2 0,0 0-3 0,1 3 8 16,-1-6 13-16,3 3-24 0,2-2-26 15,2-1-13-15,2-1-5 0,4 1 6 0,3-4 9 0,2 0-7 16,8 0-7-16,0 0-5 0,6 1 1 0,3-3-2 16,1 2-4-16,3-1-7 0,1 2 2 0,0 0-9 15,1-1 3-15,3 2-4 0,-3-2-9 0,1 2 6 16,0-2-4-16,3-1 5 0,-1 2-1 0,0 0 3 15,3-3-7-15,-1 1 7 0,5-1 3 0,-1 0-5 0,1-2 1 16,1-1-6-16,2-2 0 0,3 0-2 0,-5-4 0 16,2 4-6-16,1-3 5 0,-1-4 0 0,2-2-1 15,-1 1 1-15,0-2-3 0,2-2 3 0,1 0-4 0,-1-3 6 16,3 2-12-16,-2 0 0 0,2-1 0 0,2 0-7 16,0 0 1-16,-1 1 1 0,0-1 3 0,-1 2-3 15,0-1 1-15,-2 3 8 0,-1 0-8 0,-3 3 10 16,-2 1-3-16,2 3 2 0,-5 0-2 0,3 0-3 0,-5 3 2 15,-1-1-5-15,0 1 8 0,-2-1-9 0,-3 2 3 16,0 0-1-16,-2 0-8 0,-5 2 15 0,-2-2-2 16,0 1-11-16,-4 0 3 0,1 2 7 0,-3-1-6 15,1-2 1-15,-2 3 6 0,0-1-10 0,-2 0-3 0,2 2 12 16,-3 0-4-16,0 1-3 0,-4 1 9 0,-3 2-3 16,0 0-1-16,-3 1-1 0,0 1 9 0,-8 1-8 15,3-1 3-15,0 3 1 0,-4 0-9 0,-1-2 1 16,-2 2-1-16,3 2 5 0,-3-2-6 0,0 0-6 0,2 0-10 15,-4 0-4-15,2 0-11 0,2 2-12 0,-2-1-14 16,0-1-19-16,2 2-25 0,-2 0-19 0,1-1-38 16,2 2-46-16,1-2-70 0,1 2-85 0,0-3-115 15</inkml:trace>
  <inkml:trace contextRef="#ctx0" brushRef="#br0" timeOffset="11395.5137">10465 6157 2967 0,'0'0'41'0,"0"0"0"0,0 0 6 0,0 0 4 16,0 0-3-16,0 0 0 0,0 0-1 0,0 0-9 15,0 0-16-15,0 0-2 0,0 0-18 16,0 0 2 0,0 0 21 15,0 0 0-31,0 0 6 0,0 0 12 16,0 0 3-16,0 0 6 0,0 0 2 0,0 0 4 15,0 0-8-15,0 0-2 0,0 0-11 0,0 0-3 0,0 0-12 16,0 0 1-16,0 0-7 0,13 5 0 15,25 0-8 1,-31-5-8-16,3-2-1 0,-2 2 2 0,4-3-6 0,0 3 5 16,-1 0 7-16,4-1-9 0,-2-1 1 0,3 0-4 15,0 2 0-15,-1-3 7 0,3 3 1 0,1-1 2 16,1 0-7-16,0-1 4 0,0 0 1 0,4-1 3 0,2 3 3 16,0-2-9-16,-2 0-2 0,4 2 5 0,1-3-1 15,-3 3 3-15,4-1-2 0,-1 0 0 0,-1-2-1 0,1 3-1 16,-1-2 3-16,0-1-4 0,1 3 1 0,1-3-4 15,0-1 11-15,-2 4-4 0,2-2-6 0,0-1 0 16,0 3 1-16,0-3 6 0,0 1-9 0,0 0-2 16,-2 1-4-16,-1-1 2 0,1 0 8 0,-1-1 3 0,1 1-1 15,-1-1-6-15,0 1 6 0,1 0 6 0,2 0-1 0,0-1 3 16,0 3-7-16,0-1-5 0,-1 0 7 0,-1 1-10 16,-2-1 5-16,1 1-1 0,0-2 2 0,-4 2-3 15,1 0 2-15,-2 0 2 0,-1 0-4 0,-2-3 9 0,0 3 1 16,-4 0 0-16,2-1-8 0,-4 1 5 0,-1-1 10 15,0-1 5-15,-6 2 6 0,1-1-1 0,-2 1-5 16,1 0 6-16,-3-1 2 0,-3 1-1 0,1-1-14 16,-1 1 3-16,0 0-4 0,0 0 0 0,0 1 1 0,0-1-3 15,-1 0 10-15,1 1-3 0,0-1 3 0,0 0-5 16,0 0-3-16,0 0 3 0,0 1-2 0,0-1-1 16,0 0-7-16,0 0 0 0,0 0 0 0,0 2-3 0,-2-2-2 15,4 0 0-15,-2-2 1 0,0 2 3 0,0 2-4 16,-2-4-2-16,2 2-1 0,2 0 3 0,-4 2 7 15,2-2-11-15,0 0 4 0,-1-2-3 0,2 2 6 0,-1 0-4 16,0 0 7-16,-1 0-6 0,1-1-11 0,0 0-24 16,0 0-32-16,0 1-32 0,0 1-48 0,0-1-53 15,0-1-63-15,1 1-77 0,-1 0-116 0</inkml:trace>
  <inkml:trace contextRef="#ctx0" brushRef="#br0" timeOffset="13505.7772">27571 4924 3003 0,'-5'-3'4'0,"2"1"13"0,1 1 22 16,2-6 29-16,0 5 21 0,-3 2 15 0,1-2 12 15,1 1 14-15,1-1 19 0,-2 2 12 0,2 0-19 16,0 0-21-16,-1 2-19 0,-1-2-18 0,2 1-13 0,-3-1-9 15,3 2-27-15,0-2-21 0,-1 2-6 0,-1-2-11 16,2 2-4-16,-1 1-1 0,1-3 4 0,0 3-4 0,-2-1 4 16,2 2-6-16,0 1 5 0,0 2 1 0,0 1 6 15,-2 6 0-15,2-2-4 0,-3 8 3 0,3 4-4 16,0 0 1-16,0 5-4 0,0 0 4 0,3 3-1 0,-1 2 1 16,1-1-3-16,0-1 0 0,3 0 0 0,-1-1 7 15,0-5-1-15,1 3 1 0,-1-2-5 0,1-5 6 16,-1 0 2-16,1-1-3 0,2-4 1 0,-4-2-3 15,0-1 0-15,1-2-1 0,-2-4 2 0,0 1 1 0,2-4 3 16,-5-2 2-16,0 0 0 0,2-3 6 0,-1 0 6 16,-1-3-2-16,2 3 8 0,-4-3-2 0,2 1-3 15,-3-1-6-15,3-1 8 0,0-2-15 0,-2-3-7 0,-1-1 10 16,0-2-12-16,0-3 1 0,-2-3-5 16,2-1 10-16,0-4-8 0,-2-3 13 0,2 0-6 0,-2-4-9 15,2-2 7-15,1-3-1 0,1 0-3 0,-1-1 3 16,-1-3-4-16,3 5 1 0,-1-1 8 0,-1 3 2 0,2 1-2 15,-1 4-3-15,-1 1 6 0,0 3-8 0,1 0 5 16,-1 2-6-16,2 1-1 0,0-1 0 0,-1 2-1 16,1-2 3-16,1 1 0 0,-1 1 3 0,2-2-3 15,-1 1 9-15,-1 0-6 0,2 1 3 0,0 0-6 16,-1 0-4-16,2 1 2 0,0 1-4 0,0 0 4 0,-1 3-8 16,1 3 4-16,0 0-7 0,-1 1 1 0,1 4 3 15,0 0 4-15,1 4-2 0,-3-2-1 0,2 1-3 16,3 0 5-16,-1 3 0 0,-2-2 5 0,2 2-4 15,0 0-4-15,2 2 1 0,0 1-2 0,-1 2-1 0,2-1-2 16,-1 6 8-16,2 0-11 0,-1 4 13 0,2 3-6 16,0 2 6-16,-2 1 1 0,2 2 4 0,-2 4-2 15,3 1-7-15,-3 2 12 0,0 2-8 0,1-2 3 0,-1 5 1 16,0-2 3-16,0 2-2 0,3-2 1 0,-5-2 2 16,2 0 2-16,3-3-4 0,-3-3-1 0,0 0 1 15,0-3-3-15,1-4 4 0,-2-2 3 0,1 0 0 16,-3-4-9-16,1-3 4 0,-2-1 4 0,0-2-4 15,-1-1-2-15,0-1 5 0,-3-2-3 0,2 0 3 0,-2-1 5 16,0 0 4-16,0 0-1 0,0-2 6 0,-2-1 0 16,2-3-9-16,2 0-1 0,-1-3 4 0,4 0-7 15,-2-3-5-15,3-4-4 0,2-1-12 0,-3-4 3 16,3 0 0-16,1-4-4 0,-1 1-8 0,0-2 2 16,0-2-5-16,3-1 0 0,-1 3 5 0,-1-1 0 0,-1 1-2 15,2-1 4-15,-2 3 3 0,-2 4 12 0,0-2 0 16,0 3 2-16,-2 0-2 0,0 2 0 0,0 1 6 15,-3 1 3-15,4-2-1 0,-3 0-10 0,2 2 9 16,-1-1 1-16,0 1 4 0,2 0 0 0,-2 0-6 0,2 2 4 16,-3 2-3-16,5-1 5 0,-2 5-7 0,-2 0-3 15,2-1 4-15,0 1-2 0,0 2 6 0,1-1-4 16,0 3-4-16,-1-2 0 0,-2 3 4 0,2 0-1 16,-2 2-1-16,1-1 1 0,-3 2-5 0,1 1-6 0,-1 2 6 15,2 1 0-15,-3 2-6 0,3 4 11 0,-1 3-10 16,-1 3 0-16,1 4 1 0,0 1 8 0,-1 2 2 15,-1 5 3-15,0 0-1 0,0 0-6 0,-1 0 8 0,-1 3 3 16,2-1 0-16,-2-2-3 0,2 0-3 0,0 0 1 16,-1 1 2-16,2-1 2 0,-1-1 0 0,2-3-4 0,-2 1 4 15,3 1 0-15,-1-5 1 0,1 2-8 0,0-5 9 16,2-2-3-16,-3 0-1 0,4-3 0 0,-3-1 0 0,0-4 0 16,0 2-1-16,-1-5 7 0,0 4-6 15,-1-5-1-15,2 0-3 0,-3 0 3 0,2-3-6 16,-2 0 5-16,0-2 4 0,3 3-7 0,-3-3 0 0,0 0 2 15,0 0 3-15,0 0-2 0,2-3-4 0,-2 3-34 16,1 0-37-16,-1-2-47 0,0-2-62 0,3-1-69 0,0-1-73 16,4-3-84-16,-4-3-98 0</inkml:trace>
  <inkml:trace contextRef="#ctx0" brushRef="#br0" timeOffset="14196.8444">28481 4625 2542 0,'-1'-8'20'0,"1"2"20"0,0 2 16 16,1-2 13-16,-2 4 6 0,-1-1-9 0,2 3 7 0,0 0-9 15,0 3-24-15,0-2-17 0,0 0-16 0,0 2-14 16,0 4-11-16,3-1 11 0,-1 1-3 0,-2 1 10 16,5 1 1-16,-1 0-2 0,1 0-1 0,1-1 4 15,1-1 10-15,-1 0-6 0,3-4 0 0,1-1 0 0,-2-2 0 16,4 0-3-16,-2-2 5 0,1-1 1 0,-2-4-3 15,1 0-1-15,1-1 1 0,-2-1 1 0,0 0 4 16,-3-4 2-16,2 2-3 0,-1-2-1 0,0 1-6 0,-1-1 8 16,-1 0-1-16,0 0-3 0,3-2 3 0,-4 1 7 15,1-1 3-15,2 1 3 0,-3-1 17 0,2 4 4 16,-1-1 7-16,-2 1 7 0,2 1 2 0,-2 2 3 16,1 2 6-16,-3 1 0 0,1 2-7 0,-2 0-4 15,1 2-13-15,1-1-2 0,-2 2-7 0,0 3-10 0,-2-3-17 16,2 0-2-16,0 2-12 0,0-1-8 0,-1 1 2 15,1-1-2-15,0 2-4 0,0 1 4 0,0 2 8 16,0 1-6-16,0 5 6 0,0 0 5 0,0 2 0 0,0 6-6 16,0 0 1-16,1 1-3 0,1 3 0 0,-2 0 4 15,2 1 3-15,-1 2 4 0,2 1-3 0,-3 1 10 16,2 0-4-16,-2 3 6 0,1 2-4 0,1 2 0 16,1 1-2-16,-1 1-9 0,1 0 6 0,0 1-1 15,0 0 1-15,1-2 0 0,0-1-3 0,1 0 2 0,-1-2-5 16,0 0 9-16,-1-5-4 0,0 0-5 0,-1-1 1 15,-1-2-3-15,1-1-1 0,-2-2 7 0,0 0 12 16,-2-3 0-16,-1 1 2 0,3-1 3 0,-3-3 6 16,0 0-1-16,-1-3 5 0,1-2-12 0,0 1-6 0,0-1-5 15,0-2 5-15,0-3-8 0,0 0-1 0,-1 0 4 16,3-2 5-16,-1 0 5 0,-1-2 13 0,1-1 7 16,2 1 2-16,-1-2 18 0,-1-1 15 0,1 0 6 0,1 0 18 15,-2 0 15-15,2 0-2 0,-3 0 1 0,0-4-6 16,3 1-6-16,-3-2-25 0,0 0-3 0,-1-1-13 15,0-1-19-15,-3-3-12 0,2 0-8 0,-1 2-5 16,0-4-8-16,1-2 6 0,0 0-3 0,2-3-19 0,0-1-3 16,-3 0-5-16,4-4-5 0,-2-1-16 0,2-1-10 15,0-2-3-15,-1-1-17 0,3-1-7 0,0 0-13 16,0-1-12-16,2 0-26 0,-1 3-5 0,1-3-22 16,4 4-40-16,2-1-35 0,-3-1-35 0,1 1-34 15,4-1-45-15,1-1-48 0,1 0-43 0</inkml:trace>
  <inkml:trace contextRef="#ctx0" brushRef="#br0" timeOffset="14623.9351">29229 4384 2334 0,'8'-10'15'0,"-2"1"16"0,-4 1 27 0,4-2 18 15,-6 5 20-15,1 1 15 0,-2 1 6 0,-1 0 9 16,2 1-10-16,-4 0-1 0,2 2-17 0,1-3-4 0,-4 3-19 15,3 0-16-15,-1 0-4 0,0 3-16 0,1-3-4 16,-1 2-15-16,-2 4-14 0,-1 0-7 0,0 0-10 16,1 3 4-16,-3 1-7 0,2 2 12 0,-4 1-1 15,2 0-3-15,0 2 7 0,-1-1-5 0,1 1 8 16,2 2-7-16,-1-3 3 0,3-2-1 0,1 3 1 16,0-2 7-16,1 1-7 0,2-2 0 0,3 0-1 0,-1 1 6 15,4 0 1-15,-1-1-5 0,1 3 4 0,2-1-5 16,4 1 8-16,-2 0-3 0,3 1 5 0,1 1-4 15,0 0 2-15,0 3 0 0,-1-2-5 0,3 2 7 0,-5 0-7 16,1-1 0-16,-2 0 0 0,-2 1 1 0,0-1-3 16,1-1 3-16,-4 0 5 0,1-3-11 0,-2 2 6 15,-1-3 1-15,0 1-2 0,-1-2 0 0,-1 0 2 16,-1-2-2-16,-1 1 0 0,-1-1 15 0,-1 0 3 16,-2 0 6-16,-1-1 1 0,-1 0 4 0,-2 0 0 0,-1-1 4 15,-3 1-12-15,1-3-4 0,-2 1-3 0,-2-2-5 16,2-3-9-16,-2 1-9 0,2-3-17 0,0-1-32 15,2-2-21-15,-3-1-45 0,4-2-47 0,-1-3-38 16,3-1-47-16,-2-3-38 0,5 0-43 0,-1-3-36 16,1-1-49-16</inkml:trace>
  <inkml:trace contextRef="#ctx0" brushRef="#br0" timeOffset="15263.2889">29744 4154 2764 0,'2'-8'19'0,"-2"4"6"16,-2 2 4-16,2-4 8 0,0 4 2 0,-3 2-9 15,-2 0 0-15,-2 2 0 0,2 2-24 0,-3 1-6 16,-4 1 1-16,0 4-5 0,1 4-1 0,-3 1 10 0,1 4 8 15,-1 3 7-15,1 4 21 0,2 3 6 0,-1 3-4 16,2 1-4-16,0 2-3 0,1 1 6 0,3-2-7 16,1 1-1-16,0-3-20 0,4 2-5 0,-3-5 2 15,4 0 5-15,2 0 0 0,0-3-6 0,2 0 3 16,1 0-8-16,3-3 5 0,3 0-2 0,0-2 1 0,2-1-2 16,4-6-1-16,0 3 1 0,1-5 0 0,1-1 1 15,0-2-4-15,0-4 6 0,0-2-4 0,-2-2 2 16,2-2-8-16,-3-2 7 0,3-2-7 0,-2-2 1 0,1-1 1 15,-1-1-6-15,2-3 3 0,0-1-4 0,0 1 8 16,0-1-11-16,0-2 8 0,-1-3-11 0,0 1-7 16,1-1-12-16,-3-5-15 0,1 1-15 0,0-6-17 0,-2 1-1 15,0-6-9-15,-2-2 6 0,0-1 17 0,0-5 13 16,-4 0 17-16,-1 2 30 0,-1-2 31 0,-1 3 20 16,-3 0 17-16,-3 5 15 0,0 1 5 0,-6 3 7 15,3 5 9-15,-4 2-9 0,1 4-13 0,-4 1-9 0,1 2-7 16,-2 3-3-16,1-1-10 0,-2 4-9 0,-1-1-12 15,1 3 1-15,-1-2-5 0,-3 3 0 0,5 1-13 16,-2 1-6-16,-2 1-6 0,3 2 1 0,0 0-5 16,1 3-2-16,-2 1 1 0,2 1-9 0,0 3 9 15,3 2-6-15,-3 0 2 0,2 3 1 0,0 0 2 0,0 2-1 16,1 3 5-16,2-1 1 0,1 3-1 0,3 1 5 16,-1 2-4-16,1 1 2 0,0 4 6 0,4 1-4 15,0 0 5-15,3 3-9 0,0-1 5 0,1 2 2 16,4 0-2-16,2 0 5 0,1-2-8 0,1 2 4 0,2-3-8 15,3 1 8-15,0-3-3 0,2-1-1 0,-3-3 5 16,0-3-5-16,-2-3-3 0,-3-2-29 0,-1-2-44 0,-4-3-54 16,0-3-61-16,-3-1-68 0,-2-4-85 0,0 0-102 15</inkml:trace>
  <inkml:trace contextRef="#ctx0" brushRef="#br0" timeOffset="15724.582">30343 4028 2740 0,'0'-4'3'0,"-3"1"16"16,2-5 23-16,5 4 24 0,-4 1 6 0,0 1 13 16,-4-1 7-16,4 3 7 0,1-1-1 0,2 0-13 15,-6 1-16-15,6 1-30 0,-3 0-8 0,0-1-20 0,0 3-6 16,2-1-8-16,-2 0 0 0,0 2-1 0,1 1-7 15,1 3 2-15,1 1 7 0,0 4 8 0,2 4-2 0,-2 3-3 16,2 3-2-16,-2 2-3 0,3 5 4 0,-4 0-1 16,0 2 1-16,-1 1-3 0,-1 0 3 0,0 0-2 15,0 1 7-15,-1-3-8 0,-1-2-2 0,2 0 10 0,0-1-8 16,0-2-1-16,2-5-3 0,-1-1 8 0,2-3-4 16,1-3 6-16,0-4-1 0,1 0-1 0,-2-3 4 0,3-3 11 15,-1-1 16-15,0-1 11 0,3-2 6 0,-1-1 1 16,0-2 6-16,3 0-2 0,-1-2-3 0,5-2-4 15,-1 0-10-15,1-2-19 0,2-2-5 0,1-2-5 0,1 0-3 16,4-5-3-16,2-2 4 0,2 0-6 0,1-4-5 16,5 0 4-16,3-1-3 0,0 1 6 0,1 0-5 15,-1 5 1-15,4 0-8 0,-6 1 6 0,0 6 0 16,-4 2-2-16,-1 1 3 0,-5 2-1 0,-1 2 3 0,-5 2-6 16,-4-2 9-16,-1 3-5 0,-4 0 3 0,-3 0 4 15,0 1-2-15,-2-1 3 0,-3 2 1 0,0 0-6 16,0-3-27-16,0 3-35 0,-3-2-48 0,3 0-48 0,-2-1-75 15,2-2-100-15,-3 0-122 0</inkml:trace>
  <inkml:trace contextRef="#ctx0" brushRef="#br0" timeOffset="16594.6614">27810 6177 2357 0,'-2'1'12'0,"2"0"20"0,0-1 13 15,3-2 18-15,-1 3 12 0,1-2 8 0,-1 1 23 0,2-1 8 16,-1-1 9-16,2-1-5 0,-2 1 3 0,4-2 3 15,1 0-3-15,1 0 1 0,0 0-16 0,4-1-2 16,0-2-23-16,1 3-8 0,3-3-3 0,5 1-23 0,-1-2 3 16,4 1-12-16,4 1 1 0,4-2-2 0,4-1 9 15,5 0-1-15,-1-1-2 0,6-1 9 0,1-1-3 16,2-3 5-16,2 2-4 0,-1-3-3 0,-2-1-2 16,2 0-9-16,-2-2-8 0,1 0-4 0,-2-1-2 0,2 0-6 15,1-1-6-15,-2-3 1 0,6 1-8 0,-1-1 4 16,3-4-2-16,1 1-3 0,-1-4-5 0,3 1 3 15,0-1 0-15,0-1-6 0,-1-1 5 0,6-1 4 16,-1 0-1-16,3 0 3 0,1 2-5 0,-1 1-2 0,0 0 0 16,1 2 1-16,-6 4 1 0,1-1 1 0,-6 2-2 15,-2 2-4-15,-4 1 3 0,1-2-1 0,-1 1 6 0,-2 1 7 16,1-1-8-16,2-2-2 0,1-1 3 0,2 4-4 16,2-3 4-16,1 2 4 0,-1 0-5 0,2-2-2 0,-1 3-3 15,2 1 3-15,-3 2 1 0,-3-1-2 0,0 2 1 16,-4 5-7-16,-2-1 1 0,-4 2-2 0,-6 1 9 15,0-2-2-15,-8 6-4 0,0 0 5 0,-5 1-4 0,-3-1 8 16,-4 2-1-16,-1 0 4 0,-1 1-5 0,-5-1-2 0,-3 3-2 16,0 0 7-16,-2-1-8 0,0 1-3 0,-2 1 10 15,-1-3-8-15,0 3 6 0,-3 0-4 0,0 0 8 16,3 0-8-16,-3 0 5 0,0 0-1 0,0 3-11 0,2-6-1 16,-4 6-11-16,4-3-20 0,-1 0-16 0,-1 0-7 15,2 1-26-15,2 0-10 0,-2 0-30 0,1 1-20 0,0 0-35 16,-3 1-16-16,2-1-44 0,-2 0-38 0,-2 1-59 15,1 0-120-15</inkml:trace>
  <inkml:trace contextRef="#ctx0" brushRef="#br0" timeOffset="27556.4388">23046 5427 2670 0,'0'-7'11'0,"0"-1"13"0,0 3 13 0,-2-5 21 15,0 1 24-15,-1 4 8 0,1 0 12 0,-1 2 14 0,0-1 7 16,3 1 7-16,-3 1 7 0,-1-3-12 0,2 3-5 0,-3 1 5 16,4-1-3-16,-3 0-9 0,3 0-18 15,-3 2-13-15,3 0-19 0,-1 0-4 0,2 0-25 0,-1 0-11 16,1 0-11-16,0 2-3 0,0-2-4 0,-2 2-8 15,2-2-1-15,-2 1-9 0,2 1 11 0,-1 0-3 16,-3 3 0-16,-1 4 0 0,-3 2 1 0,0 6-1 0,-6 1 7 16,-1 7 3-16,-5 6 3 0,0 3 3 0,-6 8 0 15,-1 5 5-15,-2 2 6 0,-1 6 3 0,-3 4-6 16,-2 3 0-16,1 1-5 0,-1 1-4 0,0 0 5 0,0-2-3 16,2-2 2-16,-2-4 0 0,4-4 9 0,2-3 13 15,-1-8 17-15,7-2 15 0,1-6 6 0,4-5 7 16,1-5 1-16,6-3 0 0,-2-3-9 0,5-2-12 15,2-3-21-15,3-4-13 0,-2-2-5 0,2-1-11 0,3-1-8 16,-5-3 1-16,5-1-4 0,2 2-2 0,-2-4-3 16,3 2-24-16,-3-1-25 0,1 0-14 0,-1-2-25 0,3 3-16 15,-3-2-21-15,0-1-29 0,4 1-31 0,-3-1-25 16,1-1-17-16,1-4-33 0,0 1-34 0,0 0-42 16,1-3-34-16,2-1-43 0,-5 0-47 0</inkml:trace>
  <inkml:trace contextRef="#ctx0" brushRef="#br0" timeOffset="28146.7512">22249 5600 1549 0,'-3'-7'9'0,"-1"2"11"0,1-1 11 16,3 0 21-16,-2 1 17 0,0 1 19 0,0 2 17 16,2-2 16-16,0 3 16 0,0 0 5 0,0-1-2 0,0 2-9 15,2 0-11-15,-2 0-5 0,2 0-8 0,-2 2-6 16,2-2-25-16,-2 0-15 0,0 1-3 0,0 0-5 0,0-1 4 15,0 1-16-15,2-1-1 0,-2 0-5 0,0 3 13 16,1-3 6-16,3 2-2 0,-4-2-1 0,3 3-3 16,0-2 7-16,2 4-7 0,1-2-8 0,2 2-11 0,0 2-6 15,3 2 0-15,0 1-4 0,2 2-3 0,1 3-1 16,0 2 0-16,2 4 1 0,0 1 0 0,1 2 2 16,1 1-5-16,0 4-1 0,2 0-1 0,0 3-4 15,0-1-2-15,1 2 0 0,1 1-3 0,2 1-1 0,-1-1 2 16,1-1-3-16,-1 1 2 0,2-2 0 0,2-1-1 15,-2-2-2-15,0-5 6 0,-2 0-4 0,0-3 7 16,-1-3 19-16,2-1 1 0,-7-6 12 0,-1-1 2 16,-2-2 13-16,-1-3-3 0,-4 2 13 0,-1-4 3 0,-3 1-10 15,1-1-6-15,-3-3-4 0,1 3 4 0,-4-1-11 16,0 0 2-16,0-2-10 0,0 0-11 0,1 0-3 16,-1 3-5-16,-1-3-8 0,1 0-1 0,0 2 0 15,0-2-3-15,1 0-1 0,-1 2 6 0,2 0-3 16,-1-1 1-16,-1-1 6 0,4 2-6 0,-4-2 4 0,1 2-4 15,-1 1 2-15,2-3-11 0,-2 0 1 0,0 0 6 16,0 0-1-16,1 0-23 0,-1 0-20 0,0 0-28 16,0-2-38-16,-1 1-37 0,1 1-47 0,-2-2-79 0,2 0-76 15,-1-1-77-15,-1-1-77 0</inkml:trace>
  <inkml:trace contextRef="#ctx0" brushRef="#br0" timeOffset="28947.0384">23324 6073 1171 0,'-2'-6'12'0,"2"0"16"0,0-2 21 15,0 1 10-15,0 0 11 0,-1 2 15 0,1 0 17 16,0-3 24-16,-2 3 15 0,0-4 14 0,2 2 3 16,-3 2 13-16,3 0 6 0,-1-2 1 0,-3 2-8 0,1 1-7 15,1-1-23-15,-1 2-30 0,-3-2-13 0,3 3-20 16,0-3-13-16,-2 2-11 0,0 1-2 0,0-1-18 15,-2 2 2-15,1-2 8 0,-3 2-3 0,1-1-6 0,2 0 1 16,-5 1-1-16,3 1 1 0,-1 0 1 0,-2 1-4 16,1 3-7-16,2-1-11 0,-3 2 3 0,2 0-4 15,-1 2 0-15,-1 1-10 0,2 1 2 0,-1 4-2 0,-1 0 1 16,0 3 7-16,1 0-6 0,-2 3 8 0,3 3-1 16,-3 0 1-16,2 3 0 0,1 0 2 0,1 0-4 0,1 1 1 15,2-1 3-15,0-3-5 0,5 1 3 16,-1-2-8-16,2-5 3 0,-1 1-11 0,5-3 6 0,0-2-1 15,2-1 6-15,0-4-5 0,1 0-3 0,0 0 12 16,3-4-7-16,-2-1 5 0,1 0 3 0,2-4-3 16,-2 0-5-16,0-1 4 0,2-1-13 0,-1-4-6 15,0 1-6-15,-1-4 4 0,-1 0-11 0,2-1-5 0,-1 0 0 16,-4-1-7-16,4-3 10 0,-1 3-3 0,-3-5 7 16,2 1-7-16,-1-3 2 0,2 0 2 0,-1-1-1 15,-2-4-1-15,2 2 5 0,0-4 5 0,-2 1 3 0,1 0 3 16,-2-2 4-16,-1 3 6 0,2 1-2 0,-1 0 12 15,-2 5-4-15,2 0-3 0,-3 2 1 0,1 5-3 16,-1-1 2-16,-1 1-1 0,1 3 3 0,-1 0-2 16,-1-1 5-16,2 0 10 0,1 3 3 0,-3 0 5 0,1-1 9 15,1 1 1-15,-2 1 11 0,2-1 3 0,-2 3-4 16,1 1-4-16,-1 1-1 0,0-1 6 0,0 2-12 16,0 0-2-16,-1 2-14 0,1-1-11 0,0 1-3 0,-2 0-8 15,2 1-4-15,0 1-5 0,0 2 4 0,0 1-7 16,0 5 3-16,0 2 4 0,-2 4 3 0,2 3 8 15,-4 2 5-15,2 7-4 0,1 0-4 0,-2 0 11 16,1 3-2-16,0-3-3 0,1 0-2 0,-1-3 1 16,2 0-7-16,3-2 4 0,-3-3 0 0,4-5-17 15,-1-1 18-15,-2-1-3 0,7-1 0 0,-5-4 2 0,4-1-8 16,-3-4-20-16,1 3-22 0,0-2-11 0,3-3-58 16,-4-2-30-16,3-2-51 0,-2-1-49 0,1-3-43 15,2-1-44-15,-4-3-35 0,3-5-30 0,-2 2-14 0</inkml:trace>
  <inkml:trace contextRef="#ctx0" brushRef="#br0" timeOffset="30058.1929">23471 5889 2346 0,'1'-7'31'0,"3"-1"36"0,-3 1 35 0,3 2 26 16,-4 2 16-16,2 1 0 0,-2-1-1 0,0 6 6 16,0-3-30-16,0 2-41 0,0 0-31 0,0 1-27 15,0 0-12-15,0 4 14 0,-2 3 7 0,0 1-2 16,0 2 1-16,1 4 14 0,-3 4-2 0,1 3-1 0,0 1 1 15,1 0-17-15,1 1-6 0,-1 0-2 0,0 1-6 16,2-1-1-16,0-3-6 0,2-1 3 0,-2-3-5 16,3-3 5-16,1-3-4 0,-3-2-1 0,1-4 5 15,1-1-7-15,0-3 6 0,1-2-3 0,-2 0 11 0,-2-2 9 16,0 1 2-16,2-4 6 0,1 1-5 0,-2-4 1 16,4 0-2-16,-1 0 3 0,-1-3-13 0,2 1-7 15,-1-4 1-15,6 1 5 0,-6-3-4 0,3-1-2 0,-1 1 1 16,3-5-5-16,1-1 6 0,-2 2-7 0,4-3 1 15,-4 0-10-15,4 1 6 0,-2 1-3 0,2 1 4 16,-3 2 4-16,0 2-5 0,-1 3 4 0,1 3-2 16,-1 1-2-16,1 1-6 0,-1 2 8 0,1 0-3 0,0 3-7 15,1-3 13-15,0 5-8 0,0 0 5 0,-1 0 10 16,0 0-5-16,-1 3-3 0,1-1-1 0,-1 3 8 16,0 1-13-16,2-1 4 0,-2 5 4 0,-2 0-9 15,2 2 8-15,1-2 0 0,-2 4 0 0,-3-1-1 16,3 0-4-16,-2 0 2 0,-2-1 0 0,1-2-5 0,-1 0 5 15,-1-1 0-15,1-1 7 0,-1-2-2 0,-1-3 3 16,1 2 4-16,-2-2-10 0,0-1 7 0,2-2 3 16,-2 0 0-16,1 0-4 0,-1 0 0 0,2-2 4 15,-2-1-1-15,2 1 9 0,-1-2-10 0,2-2-3 16,3-1-5-16,1-3 3 0,-1-2-7 0,2-1 5 0,4-1-1 16,0-5-9-16,-1 0 7 0,5-1-1 0,-2-2 4 15,2 1-13-15,-2-1 7 0,3 0-4 0,0 2-3 16,-2 3-1-16,0 1 4 0,-3 3-8 0,-1 4 7 15,-2 1 3-15,-3 2 3 0,-1 3-5 0,-1 0 2 0,-1 1 10 16,-2 0-10-16,3 2 10 0,-4-2-3 0,3 1 6 16,-2-1-4-16,2 2-6 0,-3-3 5 0,3 1-1 15,0-1 5-15,-1-1-6 0,1 2 3 0,-1-1-8 16,1-1 3-16,0 0 4 0,2 0-3 0,-2-1 1 0,0 2-2 16,2 2 2-16,-3-2-9 0,1 0 8 0,-2 1-3 15,-1 0 6-15,2 1 2 0,1 0-8 0,-1-2 1 16,-2 3-1-16,1 0 6 0,1-2-6 0,0 2 0 15,-2 0 3-15,0 0-7 0,-2 0 0 0,2 2 1 16,0-2-4-16,0 3-2 0,0-1 6 0,-2 2 4 16,4 3-11-16,0 3 6 0,-1 0 4 0,-1 5 3 0,3 4 3 15,0 2-3-15,4 4 5 0,-4 2-8 0,2 4 8 16,-4 1 13-16,4 3-3 0,1 2 3 0,0 0 5 16,-1 1 6-16,-2 0-1 0,1 3-1 0,0-1 1 0,-2-1-18 15,3-1 3-15,-3 0-3 0,0-3 4 0,1-1-4 16,-3-3-7-16,2-2 14 0,0-3-12 0,1-2 5 15,-2-1 0-15,3-4-1 0,-1-2-14 0,0-2 8 16,0-3 4-16,3-3-6 0,-3-1 4 0,1-4-3 16,-3-1 3-16,1-3 5 0,-2 0 7 0,1-1 3 0,-1-1-1 15,0-2 0-15,2-4 2 0,0 1 6 0,1-3-3 16,-1-2-7-16,1-2-3 0,0-3-13 0,0-5 1 16,0-2 3-16,-2-1-5 0,3-3-7 0,-1-4 6 15,0-2-3-15,2 1 3 0,-2-4-1 0,2 0 3 0,1-2-1 16,-3-1-1-16,3-2 6 0,-4 1-12 0,1 1 5 15,1 0-1-15,-1 0 4 0,0 1-4 0,0 2 1 16,1 2 1-16,0 2-3 0,-1 2 4 0,0 0 0 16,0 5 0-16,1-2 2 0,-3 7-2 0,4-1-5 0,-2 3 0 15,3 1 5-15,-3 2 0 0,1 4-5 0,0-1 1 16,1 7-11-16,-3-1 3 0,1 3 2 0,0 0 1 16,-3 4-11-16,5 2 3 0,-4 0 0 0,2 2 0 15,1 3 10-15,0 4-7 0,1 1 4 0,0 8 5 0,0 1 8 16,1 4-1-16,-3 4 1 0,2 2-1 0,-4 1 3 15,1 0 2-15,-2-1-2 0,-2 1 2 0,1-6-6 16,-1 1 1-16,-1-4 7 0,-2 0-6 0,1-4-1 0,1-2 5 16,-1-3-6-16,-2-1 3 0,4-4-1 15,-2 0 1-15,0-3-4 0,3-1-5 0,-1-3-22 0,1 2-25 16,-1-4-20-16,-1 0-38 0,3 0-50 0,0-1-56 16,0-2-74-16,0-2-77 0,0-3-72 0,0 2-70 15</inkml:trace>
  <inkml:trace contextRef="#ctx0" brushRef="#br0" timeOffset="31394.3154">25563 4491 1507 0,'-1'-8'10'0,"-1"0"6"15,2 1 12-15,0 2 7 0,-3 1 10 0,3 2 12 0,-2-1 15 16,2 2 20-16,0-1 10 0,0 2 5 0,0 0-3 15,-1 0-5-15,-1-1-4 0,2 0-10 0,-3 1-18 16,0 0-16-16,-3 0-16 0,-1 0-19 0,1 0-12 16,-2 4 2-16,-6 0-2 0,0 2-5 0,-7 2 4 0,-1 1-5 15,-2 6-2-15,-6-1 11 0,-3 6 8 0,-1 1-1 16,-5 4 7-16,1 1 4 0,0 1 14 0,-2 2 8 16,-2 2 10-16,-3 1 3 0,3 1 3 0,-1 0 8 15,1-2-4-15,-1 2 3 0,3-1-13 0,3-3-7 16,2 0-7-16,4-3-9 0,2-4-1 0,6 1-10 15,2-5-7-15,2-1-6 0,4 0 0 0,1-5 1 0,3 1-8 16,2-4 4-16,1-2-8 0,3 1 1 0,0-1-11 16,1-5-14-16,-1 1-41 0,2-1-60 0,-2-3-88 15,2 0-117-15</inkml:trace>
  <inkml:trace contextRef="#ctx0" brushRef="#br0" timeOffset="31670.4914">24575 4670 2729 0,'3'-11'-9'16,"-3"7"6"-16,0 1-2 0,2-4 2 0,-4 4-7 15,1 3-2-15,-2 3-1 0,-2-1 0 0,-1 4 7 16,0 0-5-16,-6 2 3 0,2 2-7 0,-5 1 12 16,0 6-4-16,-2 3 10 0,0 1-2 0,0 7 5 0,-4 2-3 15,2 2 4-15,0 3 6 0,-1 5-5 0,-1-1 8 16,5 2-7-16,-4-3 1 0,4 1-4 0,2-3 0 15,1-4-2-15,2-2-1 0,3-4 2 0,3-5-1 16,2-3-3-16,3-1 1 0,0-5 5 0,3-1 7 0,2-3-2 16,3 1 1-16,3-2 5 0,4-2-5 0,2 1 6 15,2-2 2-15,9-2-8 0,4-1-8 0,6-1-26 16,3-1-36-16,8-1-66 0,3-2-64 0,5-2-100 16</inkml:trace>
  <inkml:trace contextRef="#ctx0" brushRef="#br0" timeOffset="38896.7888">25020 5942 1517 0,'-2'-7'-4'0,"-1"1"5"16,0-3 0-16,4 4 3 0,-4-2 10 0,3-1-1 0,-1 3 21 16,-1-1 19-16,2 1 33 0,-2 0 19 0,2 2 19 15,0-2 22-15,0 1 1 0,0-1 10 0,0 2-14 16,0-2-9-16,-1 5-19 0,-1-4-21 0,2 2-17 16,-2-1-14-16,2 1-7 0,-1 0-1 0,-2-2-6 15,-2-2-6-15,4 3 8 0,-2-1-2 0,-2-4 7 16,1 3-9-16,-2-2 16 0,0 0-8 0,0 1 9 0,-1-3 5 15,1 2-12-15,-1-1-4 0,0-1-2 0,0 1-4 16,-1-1-17-16,0 2 2 0,-1-3-4 0,1 1-5 16,0-2-4-16,-2 4 1 0,-2-2-4 0,3 1 9 15,-4-1-4-15,4 1-4 0,-1-1-2 0,-2 1-1 16,2 2-2-16,0-2 6 0,-2-1 0 0,-1 2-4 16,2-2 9-16,-1 1-3 0,-1-3-2 0,-1 1-6 0,-1 1 4 15,0-1-7-15,0-1 4 0,-2-2-4 0,3 2-8 16,-4 0 4-16,4-1 2 0,-2 1 3 0,2-1-8 0,-2 0 4 15,0-1-7-15,2 1 9 0,0 0 0 16,-2 0 3-16,2-1-11 0,-2 1 3 0,3 2-1 0,-4 1 1 16,6-1 2-16,-3 1-8 0,1 0-4 0,-1 1 2 0,1-1 6 15,-4 1-1-15,1 0 4 0,-1 0-2 0,1 0-1 16,-3 3 6-16,1-2-2 0,-4-1-3 0,2 2 3 16,1-2-7-16,-3 3 4 0,0-2 3 0,0-1-2 15,1 1-3-15,-3 0 2 0,-1 0 3 0,2-1-7 16,-2 2 4-16,0-2 1 0,0 3-3 0,-2-2-6 15,2-1 2-15,-2 4 4 0,5-1-3 0,-2 1-1 0,0-2 4 16,2 2-3-16,2 1-4 0,-4-1 9 0,0 1-5 16,2-2-1-16,0 2 3 0,-2-1 4 0,1 2-3 15,-1-2-3-15,3 0-1 0,-2 1 3 0,1-1 1 16,-4 1-2-16,4-1 2 0,-2 1-5 0,2 0 1 16,-3-1 9-16,3 2 2 0,1-1-3 0,-2 0 2 0,1 1-1 15,-2-1-1-15,3-1 3 0,-2 2-1 0,2-1-6 16,0 0 0-16,-1 3 2 0,2 0-7 0,1-2 5 15,-3 2-2-15,3 0-1 0,-1-2-1 0,0 2 6 0,-2 0-3 16,1 0-1-16,1 0 2 0,-2 0-2 0,-2 0 4 16,3 0-1-16,-4 0 6 0,2 2-9 0,1-1 1 15,-3-1-6-15,0 0 9 0,0 1-6 0,0-1-1 16,1 3-7-16,-1-3 1 0,4 0 7 0,-2 2 4 16,-1 0 2-16,0 1-7 0,2 0 3 0,-3 1 7 0,1-1 9 15,1 0-9-15,0 2 0 0,-2-1-3 0,1 1 1 16,-1 0 2-16,3-1-5 0,-1 0 0 0,-2 2-5 15,2-3 3-15,-1 1-4 0,2 2 2 0,0 0 4 0,-4-1 0 16,1 2-1-16,2 1-5 0,-6-1 1 0,3 2 5 16,1 1-3-16,-3 0 3 0,1 0-3 0,0 2-4 15,2-2 5-15,0 2-4 0,1 2 4 0,2-1-6 0,-2 1 3 16,2 1-4-16,1 1 3 0,-2 1 4 0,1 0 4 16,-2 1 1-16,5 0 0 0,-2-1 4 0,-1 2 6 15,3-1 2-15,0-1 0 0,3-1 0 0,-3 1 1 0,2 3 0 16,3-1 1-16,-2 0-2 0,3 1-6 0,0 1-1 15,0 1-1-15,1 0 0 0,0 0 1 0,2 3-1 0,1-1 0 16,-4 0 2-16,5 0 6 0,-1 3 0 0,0-1 3 16,1 1-3-16,-1 0-3 0,1 1 0 0,3-1 0 15,-2 2 0-15,1 0-4 0,-1 0-4 0,2 0 1 16,0 2-4-16,1-1 1 0,-1 1 0 0,2-2-2 16,2 0 0-16,-3 1 1 0,3-4 3 0,1 1-8 0,0-3 10 15,1-1-3-15,-1-3-5 0,4 2 6 0,-3-5-3 16,2 0-1-16,1 2 0 0,-1-3-1 0,0-1-3 15,1 0 1-15,1-1 5 0,-2 0 1 0,2 0-5 0,-2-3 4 16,2 2-9-16,0-1 7 0,-1 0-5 0,3 2 9 16,-1 0 1-16,-1 1-9 0,3 1 4 0,1-2-5 0,-1 2 12 15,0 0-7-15,5 0 7 0,-2-2-12 0,0 3 0 16,3 0 3-16,1 0 2 0,0 3 0 0,0-3 2 16,2 1 4-16,-1 0-2 0,3 1-3 0,-1-2 1 0,2 0 0 15,0 1-2-15,0-5-3 0,-2 4 3 0,4-2 1 16,-3-1-6-16,0 0 2 0,3 1 3 0,-1-2 3 15,-2-2-6-15,3-1 11 0,0 2-11 0,-3 0 3 16,3-2-3-16,0-3 8 0,2 3-2 0,-2-3-6 0,0 4 6 16,5-2-5-16,-3 0 6 0,2-1-6 0,-1 1 12 15,3 2-8-15,0-1-2 0,-1-2 3 0,3 3-3 16,0-5 2-16,-1 4-2 0,-1-3 5 0,2 1-7 0,-1-4 4 16,-3 3-4-16,0-2 1 0,-2 3 8 0,-1-3-11 15,2 2 4-15,-4-2-7 0,0 0 0 0,-2 2 4 16,2-2 3-16,-3-1-2 0,3-1-1 0,-3 1 8 0,0 0-7 15,2-2 9-15,-2 2 2 0,6-4-11 0,-4 3 1 16,5-3 4-16,-2 2-1 0,2-2-4 0,2 2 4 0,0-2-8 16,-1 0 10-16,3 0 1 0,2 0 2 0,0 0-6 15,-1-2 1-15,0 2 0 0,0-2 3 0,0 2-5 16,-2 0-10-16,0-3 12 0,-1 3-6 0,-3-1 1 16,2-1 3-16,-3 1-5 0,1 1 3 0,-2-2 0 0,-1 0 6 15,1 0-10-15,-2 0 6 0,1-1 6 0,-1 1-11 16,2-2 10-16,-1 0-12 0,1 0 14 0,3-1-9 15,1-2 4-15,0 5-1 0,3-5-4 0,-2 2 5 0,3-1-8 16,4-1 10-16,-2-1-8 0,1 2 6 16,-1-4-2-16,-2 3-5 0,2 0 3 0,-4 0-5 0,1 1 6 15,-3 0 1-15,-3 3-7 0,0-4-5 0,-1 2 5 16,0-1 0-16,-4 1 0 0,2-1 2 0,-2-1 3 16,-1 2-3-16,2-2 4 0,-1 0 6 0,-1-1-5 0,-3-1 0 15,5 1-4-15,-1-1 8 0,-1-3-13 0,3-1 8 16,-3 4-5-16,3-4 0 0,-1-1-1 0,2 1 0 15,-4-1 5-15,0 0 4 0,2-2-2 0,2 1-10 0,-2 0-4 16,1-2 4-16,1 0-1 0,-2 0-2 0,0 0-4 16,3 0-4-16,-3 0 8 0,1 1 2 0,-2-1 13 15,1 0-4-15,-2 2 1 0,-1-2 4 0,0 3-5 16,0-3 2-16,-1 1 4 0,1-1-6 0,0-1 2 16,-2 0-2-16,3-1 2 0,-2 0-3 0,2-3 6 0,-2-2-3 15,0 3-3-15,1-4 5 0,0-1-11 16,-2-1 1-16,2-2-2 0,-2 3 2 0,2-4-2 0,-3 1-1 15,1 0 1-15,-1 2 0 0,-1 1 7 0,-2 0-1 16,-1-1 1-16,-1 3 1 0,1-1-1 0,-1 1-2 16,-1 0 0-16,-1-1 0 0,0 2 0 0,-1 0 5 0,1-1-3 15,-2 0 1-15,-3 0-1 0,4 0 6 0,-3 0-5 16,-1 0 4-16,-1 1 0 0,2-1-7 0,-2 0 3 16,0 2 2-16,-2 1 0 0,-1-1-7 0,1 2 6 0,-1 4-4 15,0-1 0-15,1 0-2 0,-1 3 3 16,0-1-7-16,0 5 1 0,1-2 0 0,1 4-9 0,-2 1-10 15,3 1-1-15,-2 0 3 0,1 1-12 0,-1 1-4 16,2 2-14-16,0-1-13 0,0 1-15 0,0-1-20 16,-2 0-40-16,2 3-37 0,0 0-42 0,0-1-47 0,0 0-49 15,0 1-54-15,0-2-56 0</inkml:trace>
  <inkml:trace contextRef="#ctx0" brushRef="#br0" timeOffset="50931.5141">25946 8403 3408 0,'0'0'24'15,"0"0"0"-15,0 0 22 0,0 0 1 0,0 0 5 16,0 0-6-16,1-25-2 0,-1 25-7 0,0 0-15 16,0 0-3-16,-47 40 2 15,47-40 24-15,0 0-17 0,-108 145-6 16,80-102-1-16,-2 0 3 0,0 3-9 0,0 1 9 15,2 1-9-15,-3 1-4 0,1-2 1 0,4-2-3 16,0-3 1-16,5-5-5 0,3-3 7 0,-1-3-10 0,6-6 1 16,1-6-5-16,2-2 1 0,5-7 1 0,-1 0-2 15,1-6-2-15,2-1-15 0,0-3-44 0,3-3-43 16,-1-4-48-16,-1-2-49 0,0-4-42 0,2-4-29 0,-1-3-16 16,-1-1-11-16,1-4 32 0,1-4 37 0,-4 0 32 0,4 0 36 15,-1-2 25-15,-1-2 32 0,2 1 12 16,0-2 20-16,3 2 12 0,-3 1 8 0,4-1 24 0,-1 1 23 15,0 0 31-15,0 4 25 0,0 0 23 0,0-1 37 16,2 4 33-16,-4-1 41 0,4 1 14 0,-1 4 20 16,-4-1 8-16,3 4 0 0,-2 5 11 0,1-1-15 15,-2 4-19-15,0 4-36 0,0 1-17 0,0 3-28 0,2-1-27 16,-1 4-21-16,-1-1-35 0,0 1-6 0,2 0-1 16,-1 2 18-16,2 2 7 0,0 2 7 0,2 5 3 15,2-1 17-15,-1 5 15 0,5 3-5 0,0 2-3 0,2 2-20 16,2 4-3-16,0 2 1 0,2-4 10 0,-2 6-19 15,2-3-1-15,1-2-9 0,-3 4 2 0,2-4-1 16,-4-3-8-16,2 2-9 0,-2-4-11 0,0-3 3 16,1 1-10-16,-3-3 2 0,2 0-7 0,-2-2-5 15,0-3-4-15,2-1-16 0,-2-1-33 0,1-3-27 0,-4 1-35 16,4-4-34-16,-6 1-48 0,3-2-53 0,-1 0-58 16,-1-1-55-16,-1-4-43 0,3-1-72 0</inkml:trace>
  <inkml:trace contextRef="#ctx0" brushRef="#br0" timeOffset="51452.0513">26270 8695 2438 0,'-3'-11'15'0,"-3"-1"26"0,-1 0 21 0,2-1 22 0,-4-2 25 16,0 6 6-16,0 1 15 0,0-1 7 0,-2 2 2 15,1 1-7-15,1 2-4 0,-2-3-11 0,3 1-20 16,-2 0-7-16,1 4-8 0,1-1-7 0,3 1-21 16,1 2-20-16,-4 2-8 0,3 2-15 0,0 1-1 0,-3 3 2 15,2 4 3-15,-3 2 3 0,-1 3 5 0,-1 3 5 16,0 2-6-16,2 1 13 0,-3 5-5 0,3 0 2 16,-1-1-14-16,2 2 2 0,-2 0-6 0,3 0 1 15,-1 0-5-15,0-3-10 0,2-1-2 0,2-4 2 16,-1-1 5-16,5-6-7 0,1-2 7 0,3-4-5 0,0-4 4 15,2 1-13-15,1-5-7 0,2-2-13 0,-2-2-9 16,5-4-20-16,-1 1-21 0,2-3-6 0,0-2-10 16,-1-5-5-16,6 2 2 0,-4-6-6 0,3 1-1 0,0-2 8 15,-1 1 8-15,0-4 11 0,0 1 4 0,1 0 15 0,1 0 13 16,-1 4 12-16,-1-1 8 0,0 4 12 16,-2 2 22-16,0 1 4 0,-3 6 17 0,-2 0 14 0,0 4 14 15,-3 0 23-15,-1 3 10 0,-2-1 25 0,0 2 1 16,0 1 3-16,0-1-7 0,-3 2-5 0,0 1-5 15,2 1-13-15,-2 4-5 0,1 1-17 0,-1 3 3 16,0 2-14-16,0 3-2 0,0 3 0 0,-1 4-12 16,-1 0-4-16,-2 0-4 0,1 4-8 0,-2 0-9 0,2-1-5 15,-1 1 3-15,3-3-9 0,-1-1 4 0,2-4-10 16,0-1-12-16,3-7-15 0,-1 0-28 0,1-5-22 16,2-4-37-16,-2-1-41 0,3-4-67 0,-1-1-54 15,1-4-56-15,2-2-54 0,2-3-47 0,-1-3-49 16</inkml:trace>
  <inkml:trace contextRef="#ctx0" brushRef="#br0" timeOffset="52325.2345">26622 8652 2776 0,'5'0'14'16,"-1"0"4"-16,-1-3 6 0,-2 6 17 0,-1 0 10 0,0 2 22 16,-3 2 16-16,2 4 17 0,-4 1-4 0,-2 1 8 15,2 4 2-15,-4 4-5 0,4 1-6 0,-3 0-16 16,-1 4-16-16,-2 2-18 0,3 0-11 0,0-1-7 15,2 2-10-15,-4-3-10 0,4-1-7 0,3-1-2 16,-2-4-4-16,3-3 3 0,2-4 3 0,0-2-4 0,2-5 0 16,-2 0-1-16,3-2 2 0,-1-3 6 0,1-4 0 15,2 0-2-15,0-2-1 0,5-1 3 0,-2-4-4 16,5 0 0-16,1-4 3 0,1-1-8 0,0-2-2 16,1-2 6-16,3-3-11 0,0-2-1 0,0-1 4 0,0-2-4 15,5-1-3-15,-4 2 3 0,6-2 0 0,-1 2-9 16,-2 2 12-16,-1 4-1 0,-1 3-2 0,-2 5 1 15,-3 3-4-15,0 4 2 0,-7 5 0 0,2 0 4 0,-3 0-5 16,-3 8 3-16,1 0 9 0,-1 2 0 0,-2 3 6 16,0 2-2-16,-1 1-1 0,-4 3 5 0,2 1-2 15,-3 1 0-15,-3-1-3 0,4 5 0 0,-4-4 2 16,0 1-9-16,-1-1 10 0,1-1-8 0,1-3 3 0,2 0-3 16,0-5 5-16,0-2-3 0,3-3-5 0,1-3 6 15,-1-1 4-15,2-1 1 0,0-4-3 0,2-1 3 16,-2-1-11-16,7-3 3 0,-2-1-4 0,1-2-2 15,1-1-6-15,2-2-3 0,0-1-1 0,1-3-2 0,-2 0-1 16,1 0-3-16,3-3 3 0,-1-1-5 0,1-1-7 16,2-3 3-16,3 0 1 0,0 0 4 0,3-2 4 15,2 1 6-15,0 1 1 0,-2 1 8 0,-2 5 3 16,-2 2-1-16,-4 3 12 0,-3 1-9 0,0 7 4 16,-6 0-2-16,-2 4 2 0,-1 2-11 0,-1 0 4 0,-1 0 1 15,2 2-12-15,-2-2 5 0,0 3 8 0,0 2 3 16,0-1 8-16,-2 4 15 0,2 4 3 0,-1 0 3 15,-1 5 5-15,0 4 4 0,-1 1-4 0,0 7-1 16,-2 3-3-16,-4 4-4 0,1 3-6 0,-2 3 0 16,-2 1-3-16,1 2 0 0,-2 1-9 0,1 0-3 0,-1 0-1 15,0 0-4-15,5-5 0 0,0 4-3 0,-1-7-1 16,4 0-1-16,1-3 7 0,0-1-3 0,1-5-7 16,0-3 7-16,1 0-1 0,-1-9 3 0,1-2-1 15,-3-1 5-15,3-3-4 0,-1-4 9 0,1-5 9 16,1 1-6-16,-1-3 1 0,0-1 3 0,2-1-2 0,0-3-8 15,0-2-8-15,0-5-17 0,0-1-5 0,2-3-7 16,1-2-7-16,0-6-11 0,5-2-8 0,-2-3-17 16,2-5-10-16,4-5-9 0,0-2-4 0,4-7-4 0,1-6-2 15,5-1 1-15,1-6 13 0,7-2 13 0,1-1 16 16,4-5 25-16,1 2 9 0,4 4 13 0,-2 1 12 16,1 3 11-16,-1 6 4 0,-5 7 4 0,-1 4 4 15,-4 9-9-15,-1 4-9 0,-5 7 1 0,-1 2-9 16,-1 8 2-16,-5 2-8 0,2 3 1 0,-1 3-4 0,1 4 9 15,-4 0 3-15,3 4-5 0,-5 4 10 0,1 4 3 16,-2 5 11-16,-2 4 7 0,-2 8 1 0,-6 3-5 16,-3 7 8-16,-2 2-8 0,-9 5-4 0,-3 2-2 15,-4 1-8-15,-6-1-1 0,-3-2-2 0,-2 0 3 0,-3-7-3 16,3-3 6-16,0-2 0 0,1-5 0 0,4-3-1 16,1-6-8-16,4-4-11 0,-2-3-44 0,4-4-58 15,1-4-82-15,-2-2-100 0,1-3-151 0</inkml:trace>
  <inkml:trace contextRef="#ctx0" brushRef="#br0" timeOffset="53192.1448">28138 8032 2380 0,'-41'-19'-3'15,"-3"-3"-6"-15,-1 5-7 0,0-4-5 0,0-1-3 0,-7 5 4 16,0-2 7-16,-3 2 0 0,-5 0 19 0,4 0 18 16,-7 0 20-16,0 0 19 0,0 0 18 0,-2 2 2 15,0 1-1-15,2-1 4 0,1 3-21 0,2 3-9 16,-1-1-6-16,2 3-10 0,-1-1-10 0,2 4 2 0,-2 3 6 15,-4 1 8-15,0 4 26 0,-5 1 1 0,-1 3-2 16,-2 3 2-16,1 2-6 0,-3 2 0 0,1 4-5 16,2 3-7-16,-2 3-10 0,4 2 11 0,-4 3 0 15,2 4 2-15,1 8 12 0,-2 3-10 0,1 4-3 0,1 5-4 16,2 3-12-16,2 4-16 0,4 6-5 0,4-1-14 16,5 2-6-16,6 2 2 0,6-3-2 0,7-1 0 15,4-1 8-15,5 0-1 0,7-2 8 0,6-2 1 16,0 2 2-16,9-5-1 0,1 5-2 0,5-2 0 15,3-1 2-15,5-2-2 0,4-3-7 0,2-1 9 0,8-1-7 16,2 1 3-16,6-6 1 0,5 0-3 0,4-2-1 0,6 0 4 16,3-2 1-16,6-1-8 0,0-2 4 15,7-2-4-15,3 1-2 0,4-2 0 0,1-5 4 0,0-2-4 16,4-1 0-16,1-2 5 0,7-3-4 0,0-1-1 16,6-2 5-16,0-3-3 0,6 1-7 0,2-2 2 15,2 2-2-15,-2-6 0 0,3-1-2 0,0-1 0 16,2 0 0-16,1-5 2 0,-1-2-3 0,1 0 3 0,2-5 2 15,0-1-9-15,-1-3 13 0,-1-1-4 0,0-2-4 16,-1-5 4-16,-5-1-7 0,-2-4-4 0,-2-4-7 16,-6 0 6-16,-5-6-12 0,-3 0 1 0,-5-3-11 0,-5-5-8 15,0-2 5-15,-2-2-8 0,-3-2 0 0,1-5-7 16,-3 1-6-16,-4-3 0 0,-2-3 5 0,-5-2 7 16,-5-4-8-16,-4-2 6 0,-5-5-10 0,-2-3 14 15,-6-3 15-15,-3-3 6 0,-8-2-1 0,-3 2-5 0,-5-4 11 16,-6 5-5-16,-3-2 22 0,-9 6-7 0,-4 1 1 15,-9-3 2-15,-6 7 11 0,-7 1 2 0,-7 0 6 16,-8 1-1-16,-8 2-2 0,-7 5 0 0,-5 1-11 16,-5 1-12-16,-4 2-9 0,1 5 0 0,-3-1-5 0,0 4 3 15,3-1 1-15,0 3-7 0,3-1-3 0,-1 3-9 16,0 0-5-16,1 1-18 0,-1 3-34 0,-1 1-32 0,3 1-34 16,1 1-32-16,1 6-39 0,-4 0-46 0,3 4-49 15,-2 2-40-15</inkml:trace>
  <inkml:trace contextRef="#ctx0" brushRef="#br0" timeOffset="118397.0762">2124 6765 2052 0,'-2'-8'7'0,"-1"-1"12"0,0 3 26 0,1-4 24 0,-5 2 11 15,4 0 21-15,-1 3 6 0,1 0 6 0,0-2 6 16,0 4 14-16,1-1-9 0,-1-1-10 0,3 3-1 15,0-1-13-15,0-1-3 0,-2 1 0 0,4 1-5 0,-2-1-21 16,0 1-7-16,1-1-18 0,1 3-9 0,-2-2-7 16,2 2-4-16,-2 0-4 0,0 0-7 0,0 0-7 15,0 2-13-15,0-2 3 0,0 2 1 0,0 1 1 0,0 0 0 16,1 2-7-16,1-1 6 0,1 5-3 0,-1-1 1 16,1 4 2-16,0 4-3 0,3-1-2 0,-1 0 1 15,-2 2 0-15,2 0-4 0,0 0 5 0,1-2 0 0,0-1-1 16,-1-2 0-16,0 0 0 0,1-2 4 0,-1-3 1 15,0 1 0-15,2-4-5 0,-2 1 8 0,2-5 4 16,-1 3 1-16,-1-3 5 0,4-3-2 0,-3 0 18 0,4-2 8 16,1-4 4-16,-2-3 1 0,4-5-1 0,3 0 5 15,0-3-3-15,1-6 3 0,2 1-15 0,0-4-4 16,0-1 3-16,2-2-4 0,-1 0 5 0,2 0-10 0,-4-3-6 16,4 1-4-16,0 0-1 0,-2 3-5 0,1 0-2 15,-2 3-8-15,1 2-5 0,-5 5 1 0,2-1 4 16,-3 5-3-16,-1 2 3 0,1 3-3 0,-3 3-1 0,0 0 4 15,-3 1 0-15,2 0 2 0,-1 3 0 0,-3 1-2 16,1 0-9-16,-2 0-9 0,1 2-23 0,0 1-31 16,-3 0-39-16,2 1-45 0,-3 0-42 0,1 1-46 0,0 2-45 15,-1 1-62-15,-2 4-91 0</inkml:trace>
  <inkml:trace contextRef="#ctx0" brushRef="#br0" timeOffset="120927.5706">1849 10962 2323 0,'-2'-7'1'0,"2"0"-1"0,-3 2 11 0,5-2 5 16,-4 0 4-16,0 2 3 0,1 0-1 0,1 0 12 0,1 3 17 15,1-1 21-15,0-1 9 0,-1 1 2 0,-1 1-6 16,2-1 1-16,-2 2-1 0,3-2-10 0,-1 0-14 16,-1-2-23-16,2 3-18 0,1-1-9 0,-1 0 2 15,3-1-10-15,-5 2 7 0,3 2-2 0,-1-3-2 0,0 3-1 16,0 3-1-16,2-2 1 0,0 2 0 0,1 1 4 16,-1 2 4-16,1 1-11 0,2 1 0 0,1 2 6 15,-2 2-2-15,2 2 1 0,-1 3-1 0,3 1-2 0,-1 0-8 16,-1-1 9-16,0 0 1 0,1 3-4 0,-2-4-3 15,-1 0 0-15,2-3-2 0,-1-3 5 0,-2 0 3 0,1-1 0 16,0-1-3-16,-2-3 9 0,1-1-3 0,-1-2 4 16,0 1 22-16,-2-3 22 0,0 0 14 0,2-2 10 15,-4 0 17-15,3-2 6 0,-1-5 9 0,2 0 2 0,1-3-16 16,2-4-15-16,0-2-16 0,0-2-6 0,4-4-15 16,-2 1-9-16,-1-5 0 0,4 2-7 0,-5-3-1 15,3 0-10-15,1-1 3 0,-2-1 0 0,1 2-4 0,0 0-3 16,0 3-4-16,-1 1 5 0,2 5-5 0,-4-1 5 15,0 6 1-15,0 1-16 0,-2 4 12 0,-1 0-2 16,0 3 1-16,-2 0-4 0,-1 4 0 0,1-1-4 0,-1 2-2 16,-1-1 4-16,-1 3-3 0,3-2-3 0,-3 2 0 15,0-1-18-15,0 1-21 0,0 0-21 0,0 0-37 16,0 1-32-16,0-1-44 0,0 0-41 0,1 1-44 0,1 2-45 16,1-1-57-16,-1 2-67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0-31T01:03:14.0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21587 2949 2670 0,'0'-6'2'15,"-2"-3"18"-15,-1 5 27 0,4-4 32 0,-4 3 22 0,1 1 9 16,1-1 20-16,-1 2 17 0,1 1 27 0,1 1 9 16,-4-1-12-16,4 2-26 0,0-1-20 0,-1 0-7 0,1 2-23 15,-3-1-17-15,3 1-29 0,0-1-32 0,-1 3-15 16,1-1-10-16,-2 3-6 0,-1 4 4 0,-2 2-5 15,-2 5 5-15,-5 9-3 0,-1 4 11 0,-4 6 2 0,-4 7 2 16,-1 5 4-16,-5 3-2 0,1 5 6 0,-3 0-5 16,-1 2 2-16,0-2-2 0,3 1-4 0,-2-3-1 15,3-3 4-15,0-3-4 0,3-4 3 0,2-6 0 0,4-3-1 16,1-5 1-16,3-3 6 0,4-5 2 16,1-1-9-16,0-5 3 0,3-4 0 0,4 0-5 0,-1-5-10 15,2-2-25-15,0-1-38 0,0-2-37 0,0-4-41 0,2 2-57 16,-1-7-81-16,2-1-82 0,-1-3-71 0,1-2-66 15</inkml:trace>
  <inkml:trace contextRef="#ctx0" brushRef="#br0" timeOffset="254.7377">21054 3155 3088 0,'1'-8'18'16,"-1"2"14"-16,0 3 14 0,0-5 18 0,0 5 3 0,0 3-5 15,-1 0-7-15,1 1 1 0,0 1-24 0,0 1-10 16,1 1-16-16,1 0-18 0,-1 5 1 0,4 0 17 16,0 6 18-16,2 4-1 0,3 2 19 0,1 4 4 0,2 4 3 15,4 4 6-15,2 0-6 0,1 0-10 0,2 0-10 16,1-1-2-16,4-2-12 0,-3-1-6 0,1-4-2 16,2-3-6-16,-2-3 3 0,-1-2-1 0,-2-3 0 0,-1-2 2 15,-2-3 3-15,-2 0-3 0,4-2-3 0,-7-3-9 16,2 1-47-16,-3-4-46 0,0 1-68 0,0-2-72 15,1-3-101-15,-2-2-110 0</inkml:trace>
  <inkml:trace contextRef="#ctx0" brushRef="#br0" timeOffset="832.732">22067 3312 2800 0,'-6'-6'8'0,"-4"1"16"0,2-4 14 0,2-1 16 16,-4 1 8-16,0-1 8 0,-3 3 11 0,3-1 23 16,-1-1 15-16,0 1 3 0,3 1 2 0,-1-1 2 0,1 2-3 15,0-1 1-15,0 2 5 0,5 2-18 0,-2-1-27 16,2 1-17-16,1 3-16 0,1 0-22 0,1 0-6 15,-2 0-9-15,1 3-23 0,1-1-2 0,-4 1-1 16,1 3 2-16,-3 2-2 0,1 2 7 0,-3 4-3 0,0 2-1 16,-4 2 6-16,6 2 1 0,-6 4 7 0,4-1-8 15,-2 1 1-15,0 1-1 0,3-1 4 0,4 0 4 16,-3-1-3-16,3-3-4 0,0-2 1 0,3 1 1 16,2-4 3-16,-1-3-3 0,2 2 2 0,1-5-4 15,1-1 7-15,0-1 2 0,3-4-6 0,-1 2 6 0,0-3-5 16,1-2 1-16,0-4-9 0,2-2-4 0,1 0-17 15,-2-3-8-15,3-2 1 0,0-1-7 0,-1-2 2 16,0-1-7-16,-1-2 9 0,-1 0 6 0,2-2 14 16,-3 1 4-16,0-3 0 0,0 1 6 0,1 0 4 0,-2-1 3 15,2 1 2-15,-1 0-6 0,0 2 2 0,-2 3 4 16,2 2 0-16,-4 2 5 0,0 4-1 0,-2 0 9 16,2 5-2-16,-4 0 9 0,0 2-4 0,0 0-5 15,0 2-7-15,0 0-6 0,0 0-3 0,0 3-3 16,0 1-4-16,0 1 1 0,0 2 4 0,2 3 0 15,0 2 9-15,-1 2 2 0,1 2-2 0,-1 2-3 0,3 0 6 16,-1-1-9-16,2-1 2 0,-2 0 4 0,3-3 0 16,-1-1 0-16,1-2-1 0,0-1 0 0,-1-2-17 15,4-4-17-15,-4 1-34 0,3-3-33 0,-1-3-45 16,-1 0-41-16,3-3-52 0,3-1-52 0,-4-3-51 0,1-3-37 16,-3 0-26-16,2-4 0 0</inkml:trace>
  <inkml:trace contextRef="#ctx0" brushRef="#br0" timeOffset="1712.769">22246 3238 1636 0,'1'-13'38'0,"4"0"45"16,-3 1 36-16,1 3 22 0,-2 3 13 0,-1 2 15 16,0 2 5-16,2 1 0 0,0 1-30 0,-2 2-52 0,0-1-34 15,0 2-24-15,0-2-16 0,0 2-12 0,0 0-1 16,0 3 1-16,0 0 0 0,0 3 14 0,0 1 3 0,0 2 1 16,-2 2 10-16,2 1-5 0,2 0-1 0,-2 2-6 15,1 0-6-15,-1-3-9 0,2 2 1 0,2-1 1 16,-2 0-6-16,3-3 0 0,-4 0-1 0,4 0 1 15,-2-4 0-15,0 0 3 0,1-2-2 0,2-2-6 0,-5-1-1 16,2-2 4-16,2 0 1 0,-2-2 6 0,2-2-2 16,0 0-1-16,3-2 1 0,-2-1 6 0,0-2-4 15,2 1 1-15,2-3 4 0,-2 1-4 0,-2-2 0 16,1 1 0-16,-1-1-4 0,0 1-2 0,0-1 10 0,-1 1-12 16,0 0 5-16,0 1-3 0,-2 0 2 0,3 1-3 15,-5 3 2-15,3-1-1 0,-3 1-1 0,3 1 1 0,-3 2-4 16,-1-1 1-16,2 3-2 0,-2 0-3 0,0 3 1 15,-2-3-4-15,2 2 0 0,0 0 3 0,0 2-4 16,0-1 1-16,2 4 1 0,-2 0 4 0,0 2-4 16,1 0 7-16,-1 2-4 0,2 0 5 0,0 0 2 0,-1-1-6 15,1 1 2-15,1-2 4 0,-1-1-2 0,0-1-2 16,1-3 4-16,-1 0-3 0,1-3 1 0,-1 2 4 0,0-3 3 16,-1 0-8-16,2-1 9 0,1-1-3 15,-1-2-3-15,2-1-3 0,2-1-1 0,0-3-1 0,2 0-4 16,-1-2 3-16,1 0-6 0,1-4 0 0,-2 1 4 15,1-2-1-15,-1 0 1 0,0-1-1 0,-3-2 3 16,4 0 3-16,-4-3-3 0,1 2 1 0,3-4-1 0,-5 3 3 16,4 1-2-16,-3 0 10 0,1 3 8 0,-3 3 4 15,1 4 14-15,0 3 1 0,-4 0-4 0,0 4 3 16,3 1 1-16,-1 2-12 0,-2 0-10 0,0 0-7 16,0 2-13-16,0-2-6 0,0 3 6 0,1 2-5 0,1 0-1 15,-2 4 8-15,1 1-6 0,3 5 5 0,-1 1 1 16,0 4 7-16,0 1-2 0,1 4 3 0,-1 3 0 0,0 0-3 15,4 2 11-15,-2 2-8 0,-1-2 0 16,0 3-3-16,4 1 5 0,-2-2-5 0,2-3 8 0,-3 0-3 16,3-1-8-16,1-3 8 0,-4-1-1 0,3-1 4 15,-1-5-6-15,-1-1 7 0,0-1-10 0,-1-3 4 16,1-1 3-16,-3 1-4 0,-1-6 3 0,1 1-4 16,1-4 5-16,-3 1-6 0,2-3 5 0,-2 0 1 0,-1-2 28 15,0 0 21-15,-1 0 17 0,-2-2 18 0,3 0-4 16,-1-4 1-16,1 2-3 0,0-3-6 0,-4-4-15 15,1-2-30-15,-2 0-16 0,4-6-17 0,-6 0 0 16,1-6 1-16,-3-2-1 0,2-3 4 0,-1-1-11 0,2-6 5 16,-2-2-3-16,2-1 0 0,-1-5-2 0,3 4-3 15,0-2 5-15,0 2 2 0,4 1-4 0,4 4-3 16,-4 3 5-16,4 1 5 0,-3 8-5 0,4 0 7 16,-2 5-5-16,0 4-6 0,2 1 4 0,-2 1 7 0,3 4-7 15,1 2-5-15,-1-1 4 0,-1 3 6 0,3 0-10 16,0 1 0-16,0-1-2 0,-4 2-8 0,1 3 4 15,-1 0 1-15,0 0-3 0,1 3-4 0,-4 4 8 16,2 0 5-16,-1 5 1 0,0 2 5 0,-1 2 1 0,-1 3-1 16,-1 2 5-16,-1 1-7 0,-3 0 3 0,2 1-13 15,-4-2-7-15,3 1-14 0,-1-1-22 0,1-4-17 0,-1 2-31 16,0-4-32-16,2 0-33 0,0-3-33 0,2 0-49 16,-3-2-56-16,4-3-50 0,-1-2-53 0</inkml:trace>
  <inkml:trace contextRef="#ctx0" brushRef="#br0" timeOffset="2241.8809">22966 2963 2357 0,'3'-4'24'0,"-3"-1"28"0,0-3 20 15,2 6 27-15,0-3 15 0,-2 3 18 0,0-1 12 0,0 3 9 16,0-2-23-16,0 2-26 0,1 2-24 0,-1-2-30 15,2 0-17-15,-1 0-24 0,1 3-11 0,0 1-7 16,-1 1-4-16,2 2-3 0,2 3 2 0,1 4 8 16,1 3 0-16,-1 1 7 0,2 4 1 0,1 1-2 0,-1 1-2 15,0 1 7-15,0-1-5 0,0 1 5 0,0-1 1 16,-2-1-1-16,1 0-2 0,-1-2 2 0,0 0 6 16,1-3-10-16,-3 1 10 0,0-4-6 0,0-3 3 0,0-1-5 15,0-3-1-15,-3 2-2 0,1-4-4 0,-2-2 14 16,2-2-5-16,-1 0-1 0,-2-1 6 0,1-2 3 15,0 1 23-15,-2-2 14 0,2 0 3 0,0-1-8 16,-2 0 4-16,2-1-2 0,0-4-12 0,0-3 1 16,-1-2-24-16,-2-3-7 0,2-7-6 0,-1-3-11 0,0-3-1 15,2-3 0-15,-1-3-3 0,1-5 3 0,0-3 2 16,1-1-2-16,1-4 5 0,1 0 8 0,1 3 5 16,1 1 1-16,-1 2 7 0,-1 8-3 0,0 3 1 15,0 6-6-15,0 7-2 0,-1 5 2 0,1 1-5 0,3 3-3 16,-3 3 0-16,1 1-1 0,0 1-2 0,3-1-1 15,4 3-1-15,-3-1-1 0,0 3-6 0,1 0 4 16,2 3-2-16,0 2 0 0,2 1 2 0,-2 2 1 16,-3 4 2-16,3 2 0 0,-5 1 5 0,2 5-5 15,-3 1 8-15,-2 3-2 0,-3-2-1 0,0 5 1 0,-3 0 6 16,-3 1-3-16,-1-1 1 0,-5-1 6 0,0 2-5 16,0-2 5-16,-4-2-9 0,2 0-6 0,-4-4-15 15,1-1-25-15,0-2-35 0,-4 0-43 0,3-3-46 16,-3 0-66-16,0 1-67 0,-2 0-71 0</inkml:trace>
  <inkml:trace contextRef="#ctx0" brushRef="#br0" timeOffset="2644.0612">21430 4270 2052 0,'-24'12'22'0,"2"-1"20"0,1-3 20 0,3 0 30 16,2-1 22-16,-3-2 26 0,6-2 13 0,-1 1 18 15,8-2-18-15,-1 0-10 0,6-1-4 0,1-1-23 0,4-5-11 16,4 1-18-16,4-4-4 0,5-4-6 0,5-2 2 15,6-4-5-15,6-1-5 0,5-3 5 0,8-2-5 16,3-3 7-16,7 1 12 0,3-3 1 0,5-2 11 0,5-1 7 16,8-2 1-16,6-5-3 0,7 0-8 0,4-2-12 15,8-2-21-15,4-1-9 0,7 0-15 0,5-2-22 16,2 1-9-16,3-1 0 0,1 0-6 0,0 2 1 16,-4 5-6-16,-1 1-1 0,-4 6 8 0,-9 3-2 15,-12 8-18-15,-8 3-33 0,-10 4-13 0,-10 4-34 0,-10 3-17 16,-8 5-28-16,-11-2-50 0,-8 1-23 0,-11 2-25 15,-5-1-15-15,-11 4-21 0,-3-1-17 0,-6 3-43 16,-12-1-47-16,-2-1-56 0</inkml:trace>
  <inkml:trace contextRef="#ctx0" brushRef="#br0" timeOffset="14599.17">24320 4411 3672 0,'-7'-1'1'15,"2"-2"2"-15,-1-1 23 0,3-3 11 0,-2 4 13 16,-1 1 3-16,-1-3 7 0,3 3-3 0,2 2 0 0,0-1 11 16,2 1-24-16,-1 0-8 0,2 1-19 0,-1-1-7 15,0 2-12-15,2-2 0 0,-2 0 2 0,3 2-16 16,0 1 3-16,4 0-9 0,1 1 14 0,3 1 0 0,3 0 6 15,3 4 2-15,8-1 8 0,1 1 2 0,10 3 3 16,2-1 11-16,5-1-11 0,6 1 8 0,3 2-2 16,2-4 0-16,1 0-14 0,2 0 4 0,0-1-6 0,-3 0-1 15,-3-4-4-15,-6 2-5 0,-2-1 4 0,-4-1 3 16,-6-2 3-16,-3-2-11 0,-1 3-18 0,-7-3-38 16,-3 0-30-16,-2 0-47 0,-4-3-64 0,-2-2-84 0,2 0-88 15,-5-4-93-15</inkml:trace>
  <inkml:trace contextRef="#ctx0" brushRef="#br0" timeOffset="14896.7409">24996 4253 3161 0,'-5'-8'6'0,"-1"1"12"15,4 3 13-15,2-4 14 0,0 6-5 0,-3-1-1 16,3 0 6-16,0 3-2 0,2 2-9 0,-1-1-13 0,1-1-10 15,0 0-15-15,2 0 5 0,0 3 2 0,3-1-12 16,1 3 4-16,3 0 4 0,2 2-2 0,1 3 1 16,3 0-6-16,3 2 1 0,3 3 4 0,2 1 3 0,2 2-4 15,5 0 4-15,0 2-1 0,4 1 2 0,-1-1 12 16,4 4-10-16,1-2-1 0,-1-2 2 0,-1 2-1 16,-2-2-3-16,-1 1 5 0,-5-4-10 0,0 0-1 0,-9-1 6 15,-2-2-3-15,-4-1 6 0,-3-3 3 0,-6 1-2 16,-3-3-3-16,-3 3 5 0,-1-1-6 0,-6 2 2 15,1 1-21-15,-6-1-45 0,0 2-38 0,-2-2-39 0,-2 0-62 16,-1 0-76-16,3-2-76 0</inkml:trace>
  <inkml:trace contextRef="#ctx0" brushRef="#br0" timeOffset="15578.7975">25821 4414 3309 0,'1'-14'0'0,"1"0"21"0,-2 3 28 16,2 0 15-16,-4 2 11 0,-1 2 2 0,1 1 4 15,-2 3 1-15,2 2 1 0,2 1-24 0,0 0-34 0,-1 1-15 16,-1 1-8-16,4 2-7 0,-4 3-3 0,2 0 0 16,-1 8-4-16,1 2 2 0,-2 2 4 0,0 3-2 15,2 3-3-15,2 1 4 0,0 3-2 0,2 0-1 0,5 0 5 16,-1-6 2-16,1 2 6 0,4-1 0 0,-3-4-3 15,1-3 8-15,0-2-4 0,0-4-1 0,-3 1 0 16,2-2 2-16,-4-5-2 0,0 0 4 0,-4-1 1 0,3-3-5 16,-4 0 8-16,1-2 0 0,0 1 2 0,-2-3-6 15,1-2 1-15,-1 3-5 0,3-6 7 0,-1 0-8 0,-1-3 4 16,1-1-3-16,-1-2-6 0,1-3 8 0,-2-3-5 16,-2 2 3-16,2-5 4 0,-1 0-2 0,-1-2 3 15,2-7-5-15,0 3 4 0,2-4 7 0,-1-1 8 0,3 0 7 16,0 0 1-16,1-2 9 0,2 1 3 0,3 2 9 15,-3 1 4-15,-1 3-12 0,-1 6 0 0,4 3-9 16,-4 3-14-16,1 5 0 0,-2 2-15 0,-1 5-10 16,-1 3-2-16,2-1-6 0,-1 3-4 0,-1 5 5 15,1 1 4-15,0 0-5 0,2 7-1 0,-2 3 13 0,2 4-1 16,0 2 5-16,1 3-1 0,-2 3-6 0,3 2 8 16,-1 2 1-16,2 1 7 0,-2-2-9 0,2 0-3 15,0-4 3-15,-1 2-1 0,4-3 0 0,-7-6 1 16,1-3-6-16,2-2 1 0,-1-4 5 0,0-1-1 0,-3-8-4 15,2 4 2-15,-3-5 4 0,-1 0-6 0,2-2 9 16,-3-1-9-16,2-3 11 0,1 0-6 0,1-4 5 16,1-3-6-16,3-2 1 0,2-3-1 0,1-6-4 0,0-1 2 15,0-2-10-15,3-5 10 0,-1-1-3 0,1-2 5 16,-1 1-6-16,2-2 4 0,-2 1 0 0,0 4 2 16,-2 5-4-16,0 3 4 0,-3 7-7 0,0 3-2 15,-3 4-1-15,-2 7-2 0,-2-1-5 0,1 2-2 16,-2 2-2-16,0 2 1 0,2 1 0 0,-1 3 4 0,2 1 4 15,1 2 2-15,2 5 3 0,-2 3-2 0,1 3 7 16,2 0 2-16,-1 4 6 0,-1 1-4 0,2 2 6 16,-2-1-4-16,0 1 4 0,-2 1 5 0,2-1-3 15,-2 0-20-15,3-2-33 0,-3-3-22 0,2 1-45 0,0-4-49 16,0-4-50-16,3-5-52 0,3-2-67 0,0-6-54 16,3-1-54-16</inkml:trace>
  <inkml:trace contextRef="#ctx0" brushRef="#br0" timeOffset="16194.9233">26761 4205 2658 0,'2'-10'10'0,"-2"0"13"0,0 0 9 0,0 4 6 15,0 3-2-15,0 0-4 0,0 3 1 0,0 0 0 0,0 0-12 16,0 0-15-16,0 3-11 0,0-1-2 16,2 1-4-16,-1 1 7 0,-1 1-2 0,3 3 1 0,2 1-1 15,0 3 2-15,1 0 1 0,2-1-3 0,2 1 3 16,1-1-5-16,1 1 2 0,-1-2 5 0,3-3 4 15,-1-2-5-15,0-1 5 0,-1-1 3 0,-2-3 6 16,0 0 3-16,0-1-6 0,-1-3-1 0,-1-1-2 0,-1-1 4 16,1-2-1-16,-1 0 2 0,-1-1-4 0,3-1 1 15,-4 0 2-15,1-4 1 0,-1 2 4 0,0-1 3 16,2-1 9-16,-2-2 0 0,-1 0 9 0,0 0 10 16,0-2 13-16,0 2 9 0,1 1 11 0,-1 1 4 15,0 2-13-15,-1 0 9 0,0 4-8 0,-1 2-11 0,-1 1-11 16,1 2-14-16,-2 1-21 0,2 2-9 0,-2 0 0 15,1 1-18-15,-1 0 0 0,2 2-4 0,-1-1 1 16,-1 2-2-16,2 1 13 0,1 3-1 0,1 2 1 0,1 4 5 16,2 3-2-16,-1 5 6 0,2 2-1 0,1 8 0 15,1 2-10-15,-2 4 9 0,3 4 0 0,-3 2-6 16,3 3 3-16,-3 2-1 0,1 4-1 0,1-2 1 16,-2 3 6-16,3 0-1 0,0-2-3 0,0-2 6 15,2 3-1-15,1-4 2 0,0-3 1 0,-1 0-4 0,-1-4 1 16,-1-1-2-16,-1-2 1 0,-1-3-4 0,-1-2 1 15,-4-4 1-15,-1-1-5 0,-2-2 6 0,-1-4-3 16,-3-2 11-16,2 0 15 0,-3-4 6 0,-2-2 7 0,-2-1 0 16,2-3 13-16,1 0 10 0,-1-4 12 0,-1 1-2 15,-2-3-4-15,4 0 6 0,-1-1 5 0,-2-1-2 16,-1-1 1-16,1-1-15 0,-4-2-12 0,0 1-3 16,1 0-7-16,-2-2-4 0,-3-1-13 0,-1-2 4 0,1 1-14 15,-1-3 3-15,1 1 4 0,0-3-7 0,0 0 1 16,2-3-11-16,3-1-4 0,3-1-12 0,-3-1-11 15,5-5-27-15,1 1-20 0,2-5-34 0,3-3-29 16,1-4-36-16,3-5-34 0,4-1-51 0,2-6-46 0,6-3-23 16,3-3-12-16,6-1-36 0,0-4-33 0,6 1 7 15,5 0 27-15,-1 0 55 0,1 2 54 0,3 2 48 16,-3 2 22-16,3 3 56 0</inkml:trace>
  <inkml:trace contextRef="#ctx0" brushRef="#br0" timeOffset="16508.1603">27675 4140 1787 0,'8'-16'38'0,"-3"4"32"15,0 0 21-15,-4 3 30 0,1-1 13 0,-4 3 15 16,1 1 9-16,-1 2 11 0,-1 2-30 0,1-1-28 16,-1 3-20-16,1-2-30 0,-1 2-16 0,0 2-13 0,0-2-9 15,-3 3-11-15,1 1-9 0,0 0-6 0,0 2 5 16,-3 3 1-16,1 1-3 0,0 0 3 0,1 2-3 16,1 3-5-16,-1 2 2 0,0 2 5 0,3 1-1 15,-1 1 4-15,4 4 3 0,-3-1 1 0,5 2 8 0,-1 1 18 16,3 0-1-16,0 1 5 0,6-1 2 0,-1 0 2 15,1-1 3-15,2 2-6 0,-1-2-7 0,3 0-12 16,1 1 3-16,0-3-7 0,0 0-8 0,-1-1-2 16,0-2 4-16,-2-1-4 0,0-2 7 0,-1-1-8 0,0 0 6 15,-5-2 10-15,-1-2 7 0,0-1 5 0,-2 1 1 16,-3-1 9-16,0-2-4 0,0 1 9 0,-5-2-2 16,2 0-1-16,-2 1-7 0,-4-3-3 0,1 1-8 15,-3 1-3-15,-1-3 0 0,0 0-4 0,1-1-9 0,-1-2-34 16,0-1-33-16,0-2-48 0,2-2-72 0,1-3-68 15,2-2-86-15,-2-1-97 0,4-4-98 0</inkml:trace>
  <inkml:trace contextRef="#ctx0" brushRef="#br0" timeOffset="17618.4135">28284 3870 2266 0,'14'-13'11'15,"-6"7"15"-15,-2-2 21 0,0 3 4 0,-6 4 2 16,0 1 2-16,-1 0-3 0,-1 1 0 0,2 1-13 16,0-2-10-16,-3 3-26 0,1 0-1 0,-2 0-1 15,1 1 4-15,1 0 0 0,-3-1-2 0,1 0 5 0,0 2-2 16,1-2 7-16,2 0-7 0,-1-2-2 0,2 2-7 16,-2-3 8-16,4 0 0 0,0 2 1 0,-2-4-1 15,0 2-8-15,1 0 4 0,-1 0 1 0,0 0 7 16,2 0-5-16,-2 2 4 0,1-2-5 0,-1 0 3 15,0-2 3-15,0 4 1 0,0-4 2 0,0 2-8 0,0 0 4 16,2 0 5-16,-2 0 8 0,-2 0 6 0,2 0 9 16,0 0 11-16,0-3 1 0,2 3 8 0,-4-1 2 15,2 1 2-15,0-3 1 0,0 3-6 0,0-1-5 16,0-1-8-16,2 0-5 0,-2-1-8 0,2 0-4 16,-1 0-11-16,2-1-5 0,-1 0-7 0,1-2 3 0,-1 2-1 15,0-1-2-15,-1 3 3 0,-1 0-2 0,0-1 5 16,0 1-3-16,0 1 1 0,-1-1-4 0,-1 2-2 15,2-1 1-15,0 0 1 0,0 1-2 0,0 1 3 0,0-1-3 16,0 0 2-16,0 1 2 0,0-1 6 16,0 0 1-16,0 0 0 0,0 0 0 0,0 0-3 0,0 0 6 15,2 0 2-15,-2 0-5 0,-2 0-3 0,2 0 6 16,0 0 2-16,0 2 10 0,0-1-2 0,0-1-8 16,-2 0 6-16,2 2 4 0,0-2-2 0,0 0-8 15,0 0 4-15,0 0 1 0,0 0-4 0,2 0 13 0,-2 0-4 16,0 0-2-16,2-2 6 0,-4 2 11 0,2 0 5 15,0 0-2-15,0-1 13 0,0 1-3 0,0 0 2 16,-2 0 7-16,2 1 3 0,0-2-9 0,0-1-1 0,0 2-8 16,0 0-11-16,0-1-6 0,0 0 0 0,0 1-14 15,0 0-1-15,0-3-4 0,0 3-12 0,0 0 1 16,0 0-6-16,0 0 9 0,0 0-8 0,0 0 6 16,0 3-7-16,0-3 0 0,0 0 6 0,0 1 3 0,0-2 1 15,0 1-5-15,0 0 0 0,0 0 0 0,0 0 0 16,0 0 2-16,0 0-4 0,0 0-4 0,0 0 5 31,0 0-21-15,0 0 1-1,0 0 4-15,0 0 0 0,-11 4-5 0,11-4-2 0,0 0 5 16,0 0-2-16,0 0 1 0,0 0-1 16,-137 94 15-16,117-71 2 0,-2-2 6 15,2 4-7-15,2 0 6 0,1 1-6 0,1-2 2 16,2 5 0-16,1-3-4 0,5 2 5 0,1 0-7 15,2-4 9-15,3 3-5 0,4-1 3 0,1 1-1 0,2 0 0 16,6 2 1-16,-3-3-1 0,3 6 4 0,1-6-2 16,3 3-6-16,0-1 2 0,0-2 6 0,2-2-7 15,-1-3 2-15,1 0 3 0,-1-5-4 0,0-2 1 16,-2-2 6-16,0-4 3 0,1-3-7 0,-3-1 11 0,1-1-6 16,1-6-1-16,-3 1-1 0,3-3-7 0,2-4-1 15,1 0 2-15,-1 0 3 0,5-4-9 0,-2 0 0 16,2-3 1-16,-1-2-5 0,2-1 5 0,-3-1-13 0,3-4-19 15,0-2-1-15,-1-3-5 0,-1-2-7 16,2-2-12-16,-1-3-17 0,0-2-2 0,-3-2 9 0,-1 0-1 16,0-2 9-16,-3 2 8 0,2 1 5 0,-5 1 18 15,-1 1 18-15,-1 5 4 0,-3 0 9 0,-3 2 15 16,-1 3 0-16,-2 2 3 0,-3 2 5 0,-2 1 2 16,-3 2 2-16,-1-1 6 0,-1 6 5 0,-3-1-10 0,-2 3-4 15,0 2-4-15,-5 0 3 0,1 5-6 0,-2 2-5 16,-1 0 4-16,-1 4-15 0,-4 5 6 0,0-1 5 0,0 6-4 15,0 0-4-15,-2 2-5 0,1 2 6 0,3 3-9 16,-2 3 8-16,5-3-2 0,3 3-4 0,2 2 4 16,4 0 3-16,0 1 5 0,5 1-6 0,4 2 8 15,2-2-5-15,4 1 2 0,2 1 4 0,4-1-5 16,3 1 1-16,4-2 0 0,2 0 2 0,0 1-4 0,5-3 7 16,2 2-2-16,-1-2-7 0,2-4 9 0,0 0-9 15,0-1-1-15,-3-3-30 0,1-3-45 0,-3-3-60 16,-3 1-75-16,-1-8-88 0,0 2-108 0</inkml:trace>
  <inkml:trace contextRef="#ctx0" brushRef="#br0" timeOffset="18002.86">29036 3525 1853 0,'1'2'-2'0,"-1"-1"-5"16,0 1 10-16,4 0 7 0,-4 7 5 0,1 1 15 16,-2 5 15-16,-1 2 18 0,0 5 7 0,1 3 14 15,-5 4-5-15,3 1-4 0,-2 4 2 0,0-1-8 0,-1 2-6 16,-2 1-18-16,2-3-3 0,1-1-2 0,0 1-4 16,2-3 1-16,0-1-3 0,3-3-3 0,0-2-1 0,1-3 9 15,2-2 9-15,2-2 9 0,0-5 14 16,2-1-1-16,0-1 19 0,3-2 18 0,-4-3 10 0,6-2 2 15,1-1-4-15,0-2-13 0,4-2-11 0,2-1-2 16,2-4-19-16,4-2-20 0,5 0-21 0,0-4-6 16,4-1-15-16,2-1 2 0,3-5-1 0,2 0-3 15,5 0-4-15,-1-1-9 0,2-1 9 0,0 4-7 0,-1 1 6 16,-3 2-1-16,2 3-5 0,-8 3-1 0,-4 2 4 16,-4 3 11-16,-6 1-9 0,-5 1 1 0,-3 0-4 15,-8 2 3-15,-1-3-12 0,-2 2-20 0,-3 1-36 16,-1 0-46-16,-3-3-49 0,-2 5-68 0,-1-1-80 15,-7 0-109-15</inkml:trace>
  <inkml:trace contextRef="#ctx0" brushRef="#br0" timeOffset="18566.1234">25882 5617 2518 0,'2'0'11'0,"3"0"2"0,-3-5 3 15,7 1 2-15,-1-4 14 0,3 3 12 0,3-2 12 16,5-3 29-16,5-1 18 0,4 1 17 0,5-2 15 0,6 0 11 16,3-1-2-16,7 0-2 0,6-2-2 0,7 2-21 15,6-1-11-15,9-1-11 0,6 1-6 0,7-5-4 16,9 2-2-16,9-1-11 0,9-3-7 0,11-1-5 16,9-5-16-16,6-1-4 0,7-6-4 0,11 0-6 0,4-3-20 15,2-1 4-15,-1-4-3 0,0 2 5 0,-3-2-12 16,-2 7-4-16,-3-2-3 0,-11 3-5 0,-8 3 8 15,-9 4 0-15,-7 3-7 0,-9 4-21 0,-8 7 4 16,-10 0-6-16,-6 5-13 0,-11 6-25 0,0 0-9 0,-11 2-21 16,-6 2-13-16,-7 0-13 0,-7 3-24 0,-6 0-30 15,-5 0-33-15,-9-3-25 0,-4 1-31 0,-8-3-52 16,-2 1-46-16,-8-1-41 0</inkml:trace>
  <inkml:trace contextRef="#ctx0" brushRef="#br0" timeOffset="21415.6653">27974 6293 2495 0,'-6'-5'23'0,"1"0"20"16,0 2 22-16,2-2 32 0,0 0 21 0,1 1 19 16,-1 4 13-16,0-3 16 0,0 1-13 0,1 0 0 0,2 2-13 15,-1 0-23-15,1 0-21 0,0 0-16 0,0 0-15 16,1 0-18-16,-1 0-14 0,0 2-17 0,2-2-11 0,-2 0-8 16,3 0-9-16,-2 0 2 0,-1 2 0 0,0-1 2 15,0 1 3-15,0-2-8 0,0 2 6 0,0-1 6 0,0 0 4 16,0 0-6-16,0-1-1 0,0 0 4 0,0 0 0 15,0 0 17-15,0-1-11 0,0 0-4 0,0 0 5 16,0-1 6-16,0 2 0 0,0 0-5 0,0 0 6 0,0-2-14 16,0 1 6-16,0 1-1 0,0 0 0 0,0 0 0 15,0-2-3-15,0 2 8 0,0 0-5 0,0 0 6 16,0 0-1-16,0 0-5 0,0-2 4 0,-1 2-3 0,1 0 4 16,-3 0-13-16,3-2-2 0,0 1-5 0,0-3 0 15,-2 1 2-15,1 0-7 0,-1-1 1 0,-1-1-6 16,1 2 9-16,-1-3 4 0,1 1 1 0,-2-1-1 0,2 1 5 15,0-1 2-15,-2-1 0 0,1-1 2 0,0 1 3 16,1 1-3-16,-1-1-2 0,0 1 0 0,1-2 3 16,-3 3-3-16,2-2-15 0,-2 3 20 0,1-2-7 0,-1 1 4 15,0-1 3-15,0 0 2 0,-1-1-9 0,-2 2 2 16,0 0 12-16,2-1-12 0,-4 1 0 0,0 0 3 0,0-1-10 16,2 2 2-16,-6 1 9 0,6-2-4 0,-2 1-4 15,0 2 6-15,0-1-5 0,0 1-5 0,-2 2 4 16,4 0 1-16,-2 1-5 0,0 3 3 0,0 0 8 15,0 3-10-15,-2 0 6 0,1 5-4 0,-1 1 5 0,-2 4-5 16,2 0 0-16,-2 2 0 0,1 3-3 0,0 2 4 16,2 1-1-16,3 0 9 0,3 0-1 0,-1 0-1 15,6 1 1-15,0-3 0 0,8 0 0 0,-2-2-1 0,4-1 3 16,2-3-7-16,3 0 0 0,2-3 6 0,-1-1-1 16,4-4 2-16,1-1 0 0,-2-2 2 0,3-3-4 15,0-3 5-15,-1 0-3 0,1 0-3 0,-2-4 3 16,-2-1-7-16,2 0-6 0,-4-2-7 0,0-1 0 0,-3 0-9 15,2-1 2-15,-5-3-1 0,4 3-8 0,-6-3 7 16,-1-3-4-16,-1 2 0 0,1-4-3 0,-5 1 2 0,0-1-3 16,-1 0-2-16,-1-3 7 0,-1-1-4 0,-1-1 14 15,0 1 1-15,-2-1 11 0,-1-2 3 0,-1 1 2 0,1-1 2 16,-3 0-5-16,2 0 9 0,-2-1-11 0,0-1 8 16,0 2-3-16,2-2-6 0,-2 0 6 0,2-2 11 15,2 1-6-15,0 0-10 0,0 1 5 0,3 0 0 16,-1 3 0-16,2 0 7 0,0 5-7 0,2 0-8 0,-1 3 12 15,-1 2 12-15,0 1 2 0,2 1-4 0,-2 4 6 16,2-1 7-16,-1 1 5 0,-1 2 7 0,0 0 7 16,-1 1-10-16,2 1 6 0,-2-2-3 0,2 5-1 0,-1-3-7 15,-1 3 4-15,2-2-4 0,-1 2-9 0,0-2 1 16,2 2-3-16,-1 0-3 0,-1 0-10 0,0 0 6 16,2 0-15-16,-2 0-8 0,0 2-5 0,0 0-3 15,-2-2-5-15,2 1 3 0,0 1 3 0,-1 0-4 16,1 1 6-16,0 1 3 0,1 4 9 0,-1 2-4 15,2 4 4-15,0 0 1 0,-1 6-3 0,1 1 4 0,-1 2 1 16,1 1 1-16,0 4-4 0,-1 0 5 0,1 0-1 16,1-1-4-16,-2 2 5 0,2-1 1 0,1-2-6 15,0 0 3-15,1 0-2 0,0-2-1 0,0 1-1 0,1 1 4 16,0-3 2-16,-1-2-9 0,0 1 7 0,1-2 0 16,0-2 2-16,-1-1 0 0,-2-2 1 0,2 1-1 15,-2-3-2-15,-1-1 8 0,0-2-3 0,-1-3-4 0,-1 2 6 16,2-3 5-16,-1-1-6 0,-2 0 3 0,2-2-1 15,-1-2-3-15,0 1 3 0,0-1 2 0,0 0-5 16,0-2-18-16,0 0-20 0,2 1-29 0,-2-2-54 0,0-1-77 16,3-1-83-16,-2-6-92 0,2 1-108 0</inkml:trace>
  <inkml:trace contextRef="#ctx0" brushRef="#br0" timeOffset="21818.9463">28143 5739 2530 0,'-3'-10'11'0,"1"2"20"0,-1 1 16 15,5 0 15-15,-4 3 8 0,0 1 6 0,1 1 12 16,-1 2 20-16,2 0 4 0,0 1-8 0,0 0 1 15,0-1-14-15,0 0-4 0,0 3-7 0,0-3-11 16,0 1-19-16,0-1-19 0,0 3-12 0,0-3-18 0,0 0 4 16,0 3-8-16,0 1 2 0,0-1 1 0,0 1 0 15,0 2 8-15,0 3 1 0,0 1 14 0,0 5 4 16,0 2 5-16,-1 2 2 0,-1 3 0 16,2 2 9-16,-3 3-1 0,2 2-6 0,-1-1-10 0,1 2-3 0,-1 0-3 15,2-1 6-15,-2 1-13 0,1-2 0 0,-1 0-4 16,2-2 7-16,0 0-4 0,0-3-6 0,0 0 9 15,2-3-13-15,-1-1 14 0,1-2-12 0,1-2-1 16,0-3-1-16,0 2 8 0,3-4 2 0,-1-3-11 0,0-1 4 16,2 1-6-16,0-1-22 0,-1-3-14 0,-2 0-33 15,-1-1-43-15,3-2-54 0,-2 0-55 0,-1-2-84 16,1-3-87-16,1-2-83 0</inkml:trace>
  <inkml:trace contextRef="#ctx0" brushRef="#br0" timeOffset="22436.3396">28200 5889 1528 0,'-5'-7'9'16,"0"-3"4"-16,2 2 16 0,0-2 6 0,2 4 11 15,1-1 10-15,-2 1 9 0,4-1 25 0,-1 0-2 16,2 2 9-16,0-3-7 0,2-1-1 0,2 2-12 16,-3 0 0-16,3-3-4 0,0 2-9 0,0-3-3 0,-1 1 2 15,2 0 0-15,1 0 1 0,-1-1 4 0,0 0-4 16,0 0 2-16,2 3-14 0,-1-2-5 0,1 1-9 16,2 0-9-16,-2 1-5 0,0 1-4 0,2 0-2 15,-1 4-8-15,1-2-1 0,0 3-6 0,-3 1 0 0,2 0-6 16,-4 1 0-16,-1 2 3 0,0-2-8 0,2 4 7 15,-5 1-4-15,0 0 5 0,-3 2-6 0,0 1 12 16,0-1-1-16,-3 3-5 0,0 1 11 0,-3 0-5 16,1 0 3-16,0 2 8 0,-3-3 5 0,-1-1 10 15,1 1 8-15,0 0 10 0,0-3-8 0,-3 0 5 0,3 0-6 16,2-2-2-16,-1 2-6 0,3-4-16 0,1 1-6 16,0-1-9-16,1 0-1 0,0-1-4 0,2 2 3 15,0-3-11-15,0 3 8 0,0-1-6 0,2-1-1 16,0 1 9-16,1 1 2 0,0-1-5 0,3 2 0 15,0 0 8-15,1 2-4 0,1-2 1 0,4-1 4 0,-2 4-3 16,4 1-9-16,0-1 12 0,-1 1-10 0,1 2-1 16,2 0-1-16,-2 1 6 0,-1 1-2 0,-1 1-10 15,1-2 10-15,-3 4-13 0,-1-5 13 0,-1 1 4 16,-3 0-8-16,1-3 3 0,-1 2 3 0,-4-2 2 16,-2 0 14-16,-2-2 15 0,1 1 8 0,1-1 10 0,-4-1 13 15,3 1-2-15,-3-2 0 0,1 1 12 0,-3-1-12 16,1 0-6-16,0 0-4 0,-1 0-18 0,1 0 1 15,-5 1-11-15,3-2 2 0,0 2-12 0,-4-2-2 0,1 0-1 16,-1 1-6-16,-2-1-1 0,3 1-7 0,-3-2-16 16,-2 4-40-16,2-4-29 0,0 1-37 0,-2-1-49 15,2-3-52-15,2 3-56 0,0-3-74 0,2 0-66 16</inkml:trace>
  <inkml:trace contextRef="#ctx0" brushRef="#br0" timeOffset="24110.1891">28432 5388 1160 0,'-14'-8'2'0,"1"1"7"0,-1-2 8 0,3 4 7 16,-3-2 3-16,1 1 19 0,0 2 19 0,-1-1 12 0,0 0 11 15,-2 1 1-15,2-2 5 0,-2 1 4 0,2 1 6 16,-2 2-16-16,2-2-15 0,-2 2-2 0,0-3-9 15,2 5-1-15,-2 0-3 0,1-1-8 0,2 0 3 16,-3 1-2-16,2 0 2 0,0 1-1 0,1-1 1 16,-3 1-1-16,0-1-3 0,1 0 4 0,-1 3-19 15,-3-2 6-15,4 2-4 0,-5-2 0 0,3 3 4 0,-1 1 1 16,-2-2 3-16,1 2-4 0,-2-1 8 16,2 4-3-16,-2-3-1 0,1 2-4 0,-2 0 1 0,3 0-2 15,-2 1-14-15,0-1 8 0,3 1 4 0,-1-2 1 0,0 5 4 16,3-2 2-16,-1-1-13 0,3 1 4 0,-4 0 8 15,4 2-8-15,-2-2-3 0,0 3 3 0,-1-3 1 0,1 6-6 16,-1-2 6-16,-2 1-6 0,1 2-1 16,0-1 2-16,0 2 5 0,2-2-10 0,-1 1-5 0,-2 4 4 15,2-3 0-15,2 3 3 0,-2-2 0 0,4 0 1 16,-2 3-5-16,0-1 9 0,1 1 2 0,1-1-7 16,2 2 4-16,0-1 0 0,0 2-4 0,0 1 1 0,2-3-2 15,-1 3-5-15,2 0 0 0,-1 0 5 0,1-2-5 16,2 1-3-16,-1-2 3 0,-2 1-1 0,4-1 3 15,-1-1-4-15,1 0-3 0,0 0-1 0,-1-2-3 0,3 2 1 16,-2-1-11-16,4 0 6 0,-1-2-2 0,2 5 12 16,0-3 0-16,3 0-5 0,0 1 3 0,1 0 4 15,1 1 16-15,0-4-13 0,3 4-3 0,-1-3-5 16,3 1-2-16,-1 0 6 0,-1-2-2 0,0 0-2 16,1-1-11-16,-1-1 2 0,-2-2 2 0,2 2-4 0,-2-3 1 15,-1 2-3-15,1-2-4 0,2 0 4 0,0 0-6 16,0 1 6-16,-2 0 1 0,4-1 3 0,-1-1-2 15,2 0-3-15,-2 0 1 0,3-2-1 0,-1 3 3 16,0-4-3-16,2 1-2 0,-2-1-3 0,1 0 3 0,0 1 3 16,2-2-1-16,0 0-2 0,0 0 2 0,0 0-8 15,1-2 10-15,0 2-4 0,3-1-4 0,-1 1 2 16,-1-1 6-16,2 0-9 0,0 1 8 0,-2 0 4 16,3-2-7-16,-3 2 2 0,3-2 0 0,-2 2-2 0,-1-3 3 15,1 0 6-15,-2 1-4 0,2-1-8 0,-4-2-1 16,4 1 4-16,-4 0 4 0,2-2-9 0,2 0 15 15,-4 2-18-15,2-1-3 0,0-2 14 0,0 0-3 16,1 1 2-16,-2-1 0 0,3 0 1 0,-2-1-15 16,2 1 21-16,-1-2-4 0,1 2-1 0,2-3 1 0,-1 1-5 15,0-1-2-15,0-1 9 0,2 1-9 0,-2-2 2 16,1 2 6-16,0 0-5 0,-2-1-4 0,4-3 14 16,-4 4-10-16,2-1-2 0,0-2 6 0,0 1-9 15,0-2 6-15,0-2 3 0,-2 4-3 0,2-2-9 16,-1-1 11-16,2-1-1 0,-3 1-1 0,1-1-4 0,1 0-5 15,-3 1 2-15,1-2 3 0,-1 1 6 0,0 0-10 16,-2-1 3-16,2 0-3 0,-3 2 8 0,1-2-4 16,-2-1-1-16,4 1 6 0,-5 1-15 0,3-1 10 15,-3 0-5-15,2-2 0 0,0 0 0 0,-2 0 4 0,4-2-1 16,-3 1-8-16,3-2 10 0,-2-1-10 0,0 2 7 16,4-3-2-16,-4-1-2 0,4-1-5 0,-4 2-1 0,4 2 8 15,-1-2-3-15,0 0 3 0,-2 1 1 0,2 1 1 16,1 0 3-16,-4 2 4 0,1-3-7 0,0 3-2 15,-1-1-5-15,-2 0-4 0,2 0-7 0,-4 0 6 16,4 2-7-16,-5-3-8 0,3 2 0 0,-3-3-5 16,0 2 3-16,-2-1 5 0,2 0 3 0,0-1-3 15,-2-2 5-15,-1-1 5 0,1 2 6 0,2-2 3 16,-2 0-1-16,-1 1 6 0,0-3-7 0,1 2-1 0,-2-1-3 16,1 0 1-16,-3 3 3 0,1-2 2 0,-1-2 2 15,-2 3-6-15,1-1 8 0,-1 0-6 0,-1 2 8 16,1 0 3-16,-2 1-8 0,1 0 4 0,-1-1-3 15,-1 1 1-15,-3 2-3 0,4-1 3 0,-1 1-4 0,-2-1-15 16,2 2 13-16,-2 2-9 0,0 1 9 0,0-2-7 16,1 2 3-16,-2 2 7 0,1-1-8 0,-1 0 8 15,-2 1-6-15,0-2 6 0,0 1-5 0,-2 1 3 0,0-3-2 16,-2 1 2-16,-2 2 4 0,2-2 6 0,-1-1 1 16,-3 1-8-16,2 0 4 0,-3-1 4 15,2 0 1-15,-2 2-5 0,1-1 2 0,0-1 1 0,-1 3-1 16,4 0 4-16,-4 1-1 0,6 2 0 0,-2-1 0 15,-3 0 0-15,2 1-1 0,2-1-4 0,0 3-2 0,-2-4 2 16,3 4 2-16,1-1 1 0,-3 1 0 0,1-1 1 16,0 1-1-16,-1 1 4 0,0 1 1 0,-2-3-1 15,0 3 1-15,0-1-3 0,-4-1 0 0,3 3 7 16,-3-1-1-16,0 0-4 0,-2-1-1 0,1 1 4 16,-1 0-1-16,1-2 1 0,-1 0-4 0,2 3-5 0,0-1 4 15,0-2 0-15,3 2 5 0,-1 0 3 0,1 0-3 16,2-1 3-16,0 1 5 0,0-1 0 0,1 2 2 15,3-1 5-15,0 0 3 0,0 1-8 0,3 0 1 0,-2-3 6 16,3 3 1-16,1 0-1 0,0-1-2 0,2 0 2 16,0 1-7-16,1-2-2 0,-1 1 2 0,3 2-6 15,-2-2-8-15,2 1 1 0,0 0 0 0,0 0-9 16,0 0 0-16,0 1 4 0,2-1-4 0,-2 0 0 16,0 2-9-16,2-2-16 0,-2-2-18 0,0 2-25 0,1 2-38 15,-1-2-51-15,-1-2-51 0,1 4-74 0,0-2-70 16,-2 2-97-16</inkml:trace>
  <inkml:trace contextRef="#ctx0" brushRef="#br0" timeOffset="25055.0167">28480 6770 1744 0,'0'-1'17'0,"0"-1"20"0,1 1 20 16,-1-1 17-16,2 0 21 0,-2 2 6 0,0-1 18 0,0-1 6 16,0 0-5-16,2 2-9 0,-2-1-10 0,0 1-9 15,1-2-12-15,-1 2-2 0,0 0-21 0,2 0 2 16,1 0-8-16,-3 0-5 0,0 0 1 0,1 0-8 0,-1 3-10 15,-1-3 5-15,2 0 8 0,-1 2 0 0,0-1-10 16,-1 0-2-16,1 0-10 0,-3-1-3 0,3 2 3 16,0 0-7-16,-2 1-4 0,2-1-2 0,-3 1 7 0,1 2 3 15,-1 2 9-15,0 0 3 0,0 0 1 0,-2 1 2 16,0-1 8-16,-1 3 3 0,1-1-1 0,-1 1-2 16,1 0-5-16,0 0-1 0,-1 3 4 0,-2-1 2 15,0 2-4-15,0 0-15 0,-1 1 1 0,-2 2-3 16,3-1-6-16,-4 1-3 0,0 0 0 0,1 3-5 0,-3 0-5 15,1 1 7-15,-1 3-2 0,1 2 1 0,-4 1-1 16,4 2 9-16,-4 3 4 0,3 2 10 0,-5-1 7 16,3 1 12-16,-1 3 0 0,-1-3-2 0,-1 3 11 0,1 0-2 15,-2 0-17-15,-2 0-1 0,0 1-11 0,-3 1-15 16,2-1 6-16,-2 0-1 0,0 2-8 0,0 1 0 16,1-3 7-16,2 0-16 0,0-2 7 0,1-3 12 15,5 1-1-15,-1-3 4 0,6-2-1 0,-3-2 9 0,3-2 2 16,1 1 6-16,1-5 6 0,-1 3-9 0,1-2-7 15,-4-2-7-15,2 0 11 0,1-3-7 0,0-2-9 16,-2-1-3-16,-1-2-24 0,4-3-9 0,-2-1-39 16,6-2-29-16,-5-3-51 0,3-1-58 0,-1-3-63 0,2-3-72 15,1-1-80-15,2-4-74 0,2-3-65 0</inkml:trace>
  <inkml:trace contextRef="#ctx0" brushRef="#br0" timeOffset="25828.082">28555 6633 2243 0,'0'-2'22'0,"0"0"22"16,2-1 21-16,-2 1 10 0,0 2 7 0,0 0 1 16,0 0 1-16,0 0 2 0,0 2-21 0,2 0-21 15,-2-1-23-15,1 2-9 0,-1-1-3 0,2 0-4 16,-1 0 13-16,1 1 15 0,1 4 17 0,1-2 12 0,0 5 8 16,4 0 9-16,-2 2 10 0,4 2 9 0,2 3-8 15,3 0-11-15,2 4-8 0,1 2-4 0,4-1-6 16,1 2-7-16,4 2-12 0,0 3-1 0,3-1-11 0,3 2-7 15,2-1-10-15,0 5-5 0,1 0 5 0,1 3-3 16,-1-1 2-16,2 0-3 0,-3 0 4 0,-1 6 9 16,-2-4 12-16,0-1 10 0,-4-1-3 0,-1 1 2 15,-4-2 4-15,0-1 8 0,-3 0-1 0,-1-5 0 0,-3-2-7 16,1-1-4-16,-2-1 10 0,2-4 0 16,-1-1 4-16,1-1-2 0,-2-3 13 0,4 0-6 0,-1 0 8 15,0 0 19-15,1-3-15 0,0 0 5 0,1 2-13 16,-1-2 2-16,2 0-10 0,-1-1-2 0,1 2-10 0,-3-3-26 15,-1 0 0-15,-1 0-2 0,-2-3 1 0,-1 3-16 16,-3-5 1-16,0 2 1 0,-2-1-1 0,1 0 0 16,-4-1-1-16,1-2-4 0,-2-2 2 0,-1 1 5 0,-2-1-14 15,1 1-12-15,-2-3-32 0,2 0-28 0,-2 0-47 16,0-1-38-16,-2 0-62 0,-1-2-76 0,-2 0-101 0,-1 1-137 16</inkml:trace>
  <inkml:trace contextRef="#ctx0" brushRef="#br0" timeOffset="26812.6303">25952 8620 3309 0,'0'0'40'16,"0"0"18"-16,0 0 21 0,0 0 5 0,0 0-3 15,0 0 0-15,0 0-4 0,-9-14-13 0,9 14-21 0,0 0-24 31,12 29 10-31,-12-29-11 0,0 0 4 0,52 75 5 16,-39-55-14-16,4-1 2 0,-4-3-5 16,3 1-7-16,-3 0 4 0,2-1-1 0,-2-3 1 0,0-1-2 15,-1-2-2-15,-2 0-3 0,2-2 3 0,-2-2 6 16,-2-3-11-16,0 2 7 0,3-3 0 0,-3-1-1 16,0 0 0-16,1-3-4 0,-1-2 5 0,0 1-5 0,0-2 8 15,1-2-11-15,-2 2 8 0,-1-3-10 0,1-1-2 16,0-1 1-16,-2 0-4 0,0-2 2 0,-2 3-2 0,0-3 2 15,0 0-15-15,-1-1 3 0,0-1-5 0,-1-1-7 16,-1 1-12-16,-1-2 9 0,-1-2-10 0,2-1 2 16,-3-1-5-16,1-2 5 0,-1-2 9 0,0 1 9 15,0-4 11-15,-1 2-7 0,1-1 13 0,1-1 3 0,-2 0 11 16,1 1 1-16,3-1 5 0,-3 5 19 0,1-2 9 16,1 6 11-16,-1 0 2 0,0 4-1 0,1 1 13 15,-1 1-2-15,0 6-8 0,2 6-12 0,0 0-10 0,0 0-12 16,0 0-3-16,0 0 4 0,0 0-41 15,0 0 13 1,0 0-16-16,-10 52 27 16,10-37-3-16,2-1 1 0,0 4 2 15,-2 1-3-15,3-2 6 0,2 4 1 0,0-3 0 16,1 1 0-16,3 1 6 0,0-2-6 0,0 1 6 0,3-2 0 16,-2 0-5-16,1-1 2 0,3 0-2 0,-4-1 0 15,1-1-10-15,-2-2 7 0,1 0-6 0,-2 0 3 0,1-4 4 16,-2 4-6-16,-1-5-1 0,-1 1 8 0,-2-2-2 15,2 0-1-15,-1-1-1 0,-1 0 2 0,-1-4-9 16,-2 2 9-16,2-3-5 0,-2 0-2 0,1 0 1 0,-1 0-24 16,0-3-12-16,0 3-29 0,0-1-35 0,0-2-62 15,0-2-44-15,0 0-66 0,2-2-67 0,-1-3-58 16,-1 1-62-16</inkml:trace>
  <inkml:trace contextRef="#ctx0" brushRef="#br0" timeOffset="27191.534">26564 8322 1636 0,'3'-13'12'16,"-3"0"24"-16,3 0 30 0,-1 2 33 0,-2 0 22 15,-2 2 24-15,-1 2 20 0,3 1 12 0,-3 0 6 16,1 1-7-16,-2 3-19 0,2 0-28 0,0 2-18 0,-1 0-16 16,2 0-18-16,1 0-18 0,-2 0-17 0,-1 4-14 0,3-4-17 15,-3 6 1-15,1-1-7 0,-1 1-7 16,0 2 2-16,0 3 14 0,0-1 2 0,-1 2-5 0,3 1 11 15,-3 3-1-15,4-2 6 0,0 2 7 0,0 0-1 16,0-1-9-16,0 2-3 0,2-3 5 0,0 1-4 16,-1-1-4-16,1 1-4 0,3-1-8 0,-2-1 1 15,2-1-3-15,0 0-2 0,2 2 1 0,1-2 4 16,0 0-1-16,3 1-6 0,-3-1 8 0,3 0-4 0,0 0 2 16,0 0 5-16,-1-2-4 0,-1 0-4 0,-1 1 0 15,0-3 7-15,0-1-7 0,-3 0 4 0,1 0 1 16,-3 1-6-16,4-1 4 0,-6-2-6 0,2 4 8 0,-3-4 0 0,2 3-3 15,-2-4 0-15,0 3-3 0,0-1 8 16,-2-2-4-16,-2 4 4 0,0-1-9 0,-1-2 1 16,-2 2 5-16,-1 2-1 0,-2-1-3 0,-1-3-28 0,2 2-30 15,-1-2-32-15,-1 0-56 0,0-3-52 0,0-2-75 16,6-2-86-16,-4-3-92 0</inkml:trace>
  <inkml:trace contextRef="#ctx0" brushRef="#br0" timeOffset="27690.5027">26773 8318 2967 0,'3'-7'1'0,"-3"2"11"0,-2 0 17 0,5 0 1 15,-3 0 4-15,0 4-7 0,0 0 0 0,2 1-1 16,-4 0 0-16,4 1-14 0,-2-1-18 0,3 0-2 0,-3 0-1 15,2 0 4-15,1 0 4 0,-3 0 2 0,6 0 4 16,-4-1 4-16,1 1 2 0,0 0 3 0,-1 0 14 16,1-3 12-16,-2 3 16 0,-1 0 21 0,0 0 6 0,0 0 17 15,0 0 11-15,-1 0-6 0,-1 0-10 0,1-1-12 16,-1-1-17-16,0 1-22 0,2 0-13 0,0 1-14 16,0-2-17-16,-1 0 6 0,1 1-6 0,-2-1 2 15,2 2-2-15,0 0-2 0,0-2 2 0,-1 0-2 0,1 2 4 16,0-2-5-16,0-1 1 0,0 3-1 0,0-2 5 15,-2-1-1-15,2 0-2 0,0 3-3 0,-2-1 6 16,2-1 1-16,-1 1-4 0,1 0 2 0,-3 0-6 0,3 1 7 16,0 0 0-16,0 0-2 0,0 0 0 0,-2 0 0 15,2 1 1-15,0 0-4 0,-1-1 1 0,-1 3 2 16,-1-2 0-16,1 3 0 0,-1 0-1 0,-2 5-2 0,-1-1-4 16,0 1 7-16,1 3 0 0,0 0-8 0,2 1 4 15,-2 4 1-15,2-2 0 0,2 1 0 0,1 1 8 16,-2 0-4-16,4 0-2 0,-1 0 6 0,2 2 1 0,2-1-1 15,0-2 3-15,1 1 4 0,2-3-4 0,-2 3-1 16,2-5-1-16,0 1 4 0,2 3-10 0,-1-5 4 16,-1-2 2-16,3 0-6 0,2-1-18 0,-2-3-39 0,3-1-36 15,1 0-65-15,-2-5-50 0,2-2-74 0,2-3-100 16,1 0-96-16</inkml:trace>
  <inkml:trace contextRef="#ctx0" brushRef="#br0" timeOffset="28108.5628">27089 8228 2357 0,'2'-2'14'0,"-1"0"-5"0,3-3 6 0,1 2 3 15,0 1 3-15,2-1 2 0,-1 3 3 0,3 0 3 0,2 0-10 16,2 3 16-16,1-2-3 0,1 3 5 0,2-1-10 15,0 3 3-15,-3-1-2 0,4 2 3 0,-4 3-8 16,-3 0-8-16,3 0-3 0,-4 2-9 0,-4-1 10 16,2 3-1-16,-2-1-1 0,-4-1 8 0,-2 3 14 0,0-2 14 15,-2 1 10-15,-1-2 27 0,-2 0 11 0,-2 0 10 16,0-2 19-16,-1-3 3 0,0 2 6 0,1-4-9 16,-1 0-9-16,-2 0-14 0,4-3-17 0,-4 1-7 0,2-1-16 15,0-1-18-15,2 0-15 0,-3-2-3 0,2 1 0 16,1-3-10-16,0 0 2 0,-2-1-7 0,0-1-5 15,3 0 2-15,-1-2-2 0,-2-1 2 0,3-1-9 0,2 1 2 16,-2-4-2-16,1 3 2 0,2-4-1 0,0-3-1 16,2 4 2-16,2-5-3 0,0 0 1 0,1 0-6 15,0 0 1-15,3 0 2 0,-1 2 0 0,3-2-15 0,0 0-5 16,-2 3-12-16,5-1-9 0,-3 3-12 0,2-5-21 16,2 5-17-16,-1 1-24 0,0 0-29 0,2-1-39 15,0 3-46-15,1-1-62 0,0 0-73 0,-1 1-96 16</inkml:trace>
  <inkml:trace contextRef="#ctx0" brushRef="#br0" timeOffset="28941.6014">30678 8569 2646 0,'2'-4'14'0,"-4"-1"22"15,2 2 19-15,2-4 23 0,-2 2 21 0,-2 5 7 0,-2-2 5 16,2-1 1-16,2 3-11 0,-1 3-21 0,1-3-20 16,-2 2-24-16,2-2-25 0,0 0-8 0,2 3-3 0,-2 0-6 15,1-1 0-15,-1 2-7 0,0 2 2 0,0 3 1 16,0 1 6-16,0 4-1 0,2 1-5 0,-2 2 9 0,3 2-5 16,-2 1 9-16,1 3 3 0,1-3-7 0,0 2 4 15,-1 2 5-15,1-2 2 0,0-1-2 0,-1-1 2 0,3 1 1 16,-4-4-10-16,4 0 9 0,-4-5-4 0,1 3-6 0,-1-3 5 15,1-4 1-15,0-1-4 0,-2-3-5 0,0 1 9 16,1-3 0-16,1-1 1 0,-2-1 2 0,0 0 9 16,0-1 6-16,0 0 6 0,3-2 5 0,-3 0-6 0,0-2-2 15,0-2-2-15,3-2-2 0,-3 1-9 0,2-6-12 0,-2 1-4 16,-2-3-9-16,1 0 6 0,-1-2-1 0,-3-1-4 16,0-3-6-16,2 2-5 0,-3-3 10 0,0-1 1 15,3-4 2-15,-1 2 0 0,1-2 2 0,0-2 6 0,3 1 9 16,-3 0 1-16,4-2-8 0,1 4 7 0,-2-2 12 15,3 4 5-15,0-4-2 0,2 8-5 0,0-4-1 0,0 4 1 16,1 4 5-16,0 0-16 0,1 1-5 0,-1 2-7 0,2 3-1 16,-2 2 0-16,1 1 3 0,-1 3-9 0,0 1 0 15,2-1 8-15,-3 3-4 0,1 1-4 0,1 1 3 16,-3 1 5-16,4 3-7 0,-2 0 7 0,1 1-2 0,1 4 0 16,-1 2-1-16,0 1 6 0,-1 4-5 0,-4 1-2 15,1 2 9-15,-1 1-5 0,-4 3 3 0,-1 0-3 0,-2-1 0 16,0 0-1-16,-4 0 8 0,-1-1-6 0,-1-1-3 15,0 0 5-15,0-3-3 0,0 0 3 0,-3-3 5 16,1-2-7-16,1 2 1 0,-1-4 2 0,2-1-1 0,-2 2 2 16,0-5-1-16,3 2-6 0,0-1-12 0,0-2-20 15,1-1-43-15,1 0-37 0,3-3-48 0,2-1-55 0,0 0-67 16,1 0-88-16,2-1-76 0</inkml:trace>
  <inkml:trace contextRef="#ctx0" brushRef="#br0" timeOffset="29676.7711">31020 8444 2019 0,'3'-1'21'0,"0"-1"21"15,-1 0 25-15,4-1 18 0,-6 3 23 0,2 0 14 0,-2 0 16 16,0-1 6-16,0 2-7 0,0-1-18 0,0 0-24 16,0 3-18-16,0-2-26 0,0 1-15 0,0 0-18 15,0 3-1-15,-2 3-17 0,2 3 0 0,-1-1-5 0,-1 2 5 16,-1 5-3-16,1 0 3 0,2-1-1 0,-3 4-4 15,3-3 4-15,0 0-7 0,0 2 6 0,2-2-10 16,-1-2 12-16,1 1 1 0,1-3 3 0,0 1-6 16,3-4 8-16,-3-1-3 0,2 2 0 0,0-5 11 0,0-1-8 15,-2 1-3-15,2-5 2 0,-3 2 9 0,2-1-11 16,-3-1 11-16,1-1 0 0,0-1-8 0,1 0 3 0,-2-3 2 16,3 4 0-16,-1-4-6 0,0-1-1 0,4 0-4 15,-2-2-3-15,0-1 8 0,2 2-5 0,-1-5-2 0,1 2-1 16,0-3 0-16,-1-2-1 0,1-2 2 0,1 0 4 15,1-1-10-15,-1-3 3 0,-1-1 5 0,-1 4 3 16,3-3 2-16,-2 6 6 0,-3-1 3 0,1 1 3 0,0 2 5 16,-3 4-2-16,2 0 5 0,-3 2-3 0,1 2-1 0,-2 1-4 15,0 2-8-15,0 0-7 0,2 1-2 0,-2 0-2 16,1 1-9-16,-1 0 0 0,0 1 0 0,0 1 3 0,0 1 3 16,0 4 2-16,0-1-8 0,0 3 6 0,0 2 2 15,2 3-3-15,-2-1 7 0,2 3-7 0,-1 0-3 0,2 0 3 16,-1-1 6-16,1 1-5 0,-1-2 1 0,3 2 5 15,-1-3-7-15,1-2 9 0,0 0 0 0,-1-4-3 16,1 1 6-16,0-1 2 0,0-3 0 0,1-1-2 0,0-4-1 16,-3 3 3-16,2-3 10 0,0 0 4 0,0 0-1 15,2-3 1-15,0 3 8 0,-1-4 5 0,-1-1 3 0,3 2-3 16,-2-3-7-16,-1-2 0 0,1 0 0 0,-1-1 4 16,0-3-10-16,-1 0-2 0,1 0-4 0,-2-3 5 0,1-1 0 15,-3-2 0-15,4-1 5 0,-3-2-8 0,-1-1 3 16,1 0 7-16,-2-3 3 0,0 2-9 0,0 0 1 0,-2 0-5 15,-1 3-8-15,1 0 4 0,-1 4-5 0,0 0-5 16,0 2-18-16,-1 5-13 0,1-1-15 0,-1 0-17 0,1 3-26 16,-2 2-39-16,3-4-32 0,-3 5-43 0,4 0-43 15,1-1-55-15,-2 1-81 0</inkml:trace>
  <inkml:trace contextRef="#ctx0" brushRef="#br0" timeOffset="30282.3144">31753 8417 2670 0,'-3'-6'14'0,"0"2"8"0,1-2 23 0,-1-2 12 15,0 3 12-15,-1-1-2 0,0 2 13 0,1 0 11 16,0 3-11-16,0-3 1 0,1 2-14 0,-1 0-3 0,1 1-13 15,2-2 0-15,-1 3-13 0,-1 0-14 0,2 0-4 16,0 3-12-16,0 0-8 0,-2-1-6 0,-2 3-1 0,-1 3-2 16,-1 0 2-16,1 3 1 0,-3 1 0 0,0 2 1 15,0 0-3-15,2 1 0 0,-2 1 2 0,3 0 1 0,-2 1-3 16,2-3 0-16,0 2 2 0,2-3 1 0,1 0 4 16,-1-2-4-16,3-1 0 0,0-2-3 0,3 0 2 0,-3-3 5 15,3 0-6-15,1 0 3 0,-1-3-2 0,2 1 4 16,-1 0 0-16,4-3 6 0,0 0-1 0,0 0-2 15,1-1 5-15,1-1-4 0,-1-1 0 0,1-1-7 0,2-1-9 16,-2-2-3-16,-2 2-9 0,3-3-5 0,-3-2-11 16,0 1 6-16,-1-2-2 0,0-2 0 0,-1-2-8 0,-1-2 1 15,0 1 11-15,1-3 2 0,-3-1 1 0,2-4-6 16,0-1 1-16,-2 0-3 0,2 0 15 0,-2-4 6 0,3 0-5 16,-3-3 6-16,0 0 7 0,2 0 11 0,-3-1 26 15,1-1 11-15,-1 1 2 0,1 4 3 0,-3-2 16 16,1 3 4-16,-1 4 15 0,-1 3-2 0,1 3-19 0,-3 2 4 15,1 3-2-15,0 1 0 0,1 5-5 0,-1 0-10 16,1 3-13-16,-1 1-10 0,0 0 3 0,2 3-18 0,0 0 6 16,0 0-10-16,0 0-9 0,0 3-2 0,0-3-1 15,0 4 2-15,-1-1-7 0,-1 2 8 0,-1 1-5 0,0 2 10 16,-3 4 2-16,1 3 3 0,0-1 2 0,-1 6-3 16,1 1 7-16,-1 1-3 0,1 3 2 0,0 2-2 15,-1 1 2-15,3 2 5 0,-2 1-8 0,-1 2 10 0,1 1-6 16,0 1 2-16,2 1-1 0,-3 0 0 0,1 0-5 15,-1 0-10-15,4-3 13 0,-3 0-8 0,4-4-19 0,1 0-41 16,-2 0-39-16,2-4-73 0,0-2-48 0,2 0-77 16,-2-2-97-16</inkml:trace>
  <inkml:trace contextRef="#ctx0" brushRef="#br0" timeOffset="30551.2941">31025 9235 2576 0,'-4'3'0'0,"1"1"3"0,3-4 11 0,7-2 25 16,-1 2 14-16,0-2 12 0,5 2 12 0,4-3 17 0,2 3 15 15,2-3 7-15,6 2-7 0,2-4-11 0,2 0-11 16,2 2-6-16,1-4-10 0,3 0-19 0,2 0-11 15,1-4-11-15,2 2-6 0,4-3-13 0,-1-2-5 0,1-1-9 16,0-3-16-16,1-1-20 0,-1-2-33 0,-5-1-25 16,0 2-29-16,-5-2-28 0,-4-2-27 0,-4 5-36 0,-6-2-32 15,-3 2-41-15,-6 2-41 0</inkml:trace>
  <inkml:trace contextRef="#ctx0" brushRef="#br0" timeOffset="38916.305">26491 9303 3100 0,'0'0'13'0,"0"2"16"0,0-4 11 0,5-3 16 0,-2 4 1 16,0-1 4-16,-1 0 4 0,3-1 11 0,0-1-4 16,2-1-10-16,1 2-2 0,0-2-7 0,0 1 2 15,3-1-7-15,-3 1-2 0,3-1-9 0,0 1-11 0,2 0-1 16,-1 1-12-16,-1-1-7 0,2-1-6 0,3 2 7 16,-3-1-6-16,2 1-1 0,1-4 0 0,3 4 2 15,2-4-4-15,-2 0-3 0,4-1 5 0,3 0-1 0,2-3 9 16,2 0-3-16,0 0-2 0,3-2 4 0,1 0 1 15,2-2 7-15,3-2-4 0,1 1 1 0,1-6-6 16,3 2 2-16,2-1 4 0,1-4-11 0,0 2 1 0,1-1-4 16,0-1 1-16,-1-1-6 0,-2 2-4 0,-1 0 1 15,-1 3 0-15,-3 0 0 0,-5 1 2 0,0 2-4 16,-3 3 4-16,-4 1 3 0,1 1-4 0,-3 3 7 0,-2 1 0 16,-5 1-1-16,2 3 3 0,-5 1 2 0,-1-1-1 15,-2 2-1-15,-4 1 7 0,-2 0-9 0,-3 2 1 16,-2 0-3-16,1 0 3 0,-3 0-4 0,0 0-19 0,0 2-12 15,-1-2-14-15,-1 2-11 0,0 1-18 0,2-3-10 0,-3 3-36 16,0-1-15-16,1 2-22 0,-2-4-30 16,-2 6-36-16,-1-1-43 0,-1-1-49 0,0-2-58 0</inkml:trace>
  <inkml:trace contextRef="#ctx0" brushRef="#br0" timeOffset="48185.7548">20796 7828 1140 0,'-1'-1'14'0,"-3"-2"7"0,3 1 19 0,-1 0 9 0,1 2 17 16,-1-1 13-16,0 0 13 0,2 0 14 0,-1 1 2 15,1-2 19-15,1 4-5 0,1-4 9 0,0 2-3 0,-1 0 1 16,-1 2-1-16,0-1 2 0,0-1-9 0,2 1-16 16,-2-1-10-16,0 1-7 0,1-1-11 0,-1 0-8 15,2 0-4-15,0-1-13 0,-2 1-5 0,0-1-6 0,1 1-2 16,1-1-5-16,1-1 2 0,0 2 5 0,3-3-3 0,2 1 3 15,3-2 3-15,2 1 3 0,1-2-1 0,5 0 3 16,0 0-2-16,3-1-4 0,5 2-4 0,2-3-8 16,1 0 0-16,1 0-5 0,6 2-4 0,2-2-7 15,2 2 0-15,2 0-9 0,3-1-1 0,-2 3 2 16,3-1-7-16,-1 0-3 0,2 1-1 0,-4 1 0 0,3 0 0 16,-1-1-2-16,0 2 1 0,-3 0 2 0,-1-2 4 15,1 2 2-15,-5-2 2 0,4 2-3 0,-3-1-2 0,-1 0 10 16,-2-1 0-16,2 1-4 0,-2-1-4 0,1 3 3 15,-3-1 3-15,1-2-1 0,-3 3-1 0,1-2-4 16,-3 1 0-16,-1-1-6 0,-3 2 4 0,0-3 2 16,-4 3-1-16,-3 0 1 0,-2 0 0 0,0-2-2 15,-4 2 3-15,-2-1 7 0,3 0-5 0,-6 1-4 0,-1 0-2 16,0 0 1-16,-2 0 0 0,0 0 1 0,0 0-2 16,-4 1-4-16,3-1 8 0,-3 0-3 0,2 0 0 15,1-1 3-15,-4 1-3 0,2 0 2 0,0 1 0 0,-1-1-1 16,-1 1-6-16,0-1 4 0,2 0-1 0,-2 2 2 15,0-2 0-15,0 0 2 0,-2 0 1 0,2 0-1 16,-1 0 1-16,1 0-3 0,-2 3 2 0,2-3-15 0,-2 0-18 16,2 0-29-16,-2 0-29 0,2 0-32 0,-2 0-34 15,-1-3-44-15,3 6-61 0,-5-3-59 0,1 2-83 16</inkml:trace>
  <inkml:trace contextRef="#ctx0" brushRef="#br0" timeOffset="52383.1045">5349 8756 1908 0,'-5'-3'1'0,"1"1"13"0,0-3 11 16,4 1 11-16,-2 1 10 0,-1 0 0 0,0 3 8 15,3-1 10-15,-3 1 8 0,3 0-3 0,0 0-1 16,-2 0-3-16,2 1 1 0,0-1-1 0,0 0-4 0,0 0-13 16,0 3-6-16,0-3-4 0,2 0-12 0,-2 1-5 15,0 0-13-15,3-1-4 0,-3 0-2 0,0 0-2 16,0 1-2-16,3-1-2 0,0 0-2 0,2 0 1 0,1 2 10 16,4-2 10-16,2 0 1 0,3-2 8 0,5 2-2 15,4-2-5-15,3-2 4 0,3 3-5 0,3-5-2 16,3 1-5-16,2 1 0 0,5-3-3 0,0 1 1 0,1 0 5 15,3 0-4-15,4 1 10 0,-2-1-7 0,1 0-2 16,1 2 0-16,0-1-1 0,-2 1 1 0,-5 0-8 0,0 0 1 16,-4 1-5-16,-5-2-2 0,-5 3 4 0,-4 0-4 15,-2 0 1-15,-5 2-2 0,-6-3 7 0,-2 3 2 16,-4 0-6-16,-3 0 17 0,-1 0 13 0,-2 0 13 0,-1 0 19 16,-1 3 15-16,-2-3 9 0,1 0 3 0,-2 0-1 15,-1 0-9-15,-3 2-20 0,-3-2-7 0,-5 4-19 16,0-4-12-16,-6 3-12 0,-3 2-2 0,-5-1 0 0,0 2 9 15,-5-1 2-15,-2 1-4 0,-2 0 8 0,-2 0-4 16,0 0 4-16,-2 1-3 0,2-3 4 0,0 4-7 16,0-3 1-16,3 2 1 0,1-2-12 0,4-1 4 0,2 2-3 15,4-4 5-15,2 3 4 0,3-3-4 0,6 0-2 16,0 1-2-16,3-3 6 0,5 2 1 0,1-1-7 16,2-1-1-16,5 0-10 0,-2-1-1 0,4-1-1 0,1 2-2 15,-1 0 4-15,1 0-6 0,4 0 4 0,1 0 0 16,2-3 3-16,7 1 0 0,1-1 10 0,7-1 3 0,3-4-11 15,7 4-8-15,4-4-4 0,3 4-6 0,4-4 2 16,3 1 3-16,1 0-7 0,1 2-6 0,-2-2 3 16,1 2 8-16,-2-2 9 0,-3 4 6 0,-3-3-4 15,-3 2-1-15,-3 0-5 0,-4 1 7 0,-9 1 1 0,0-1 5 16,-7 3-3-16,-3-2 0 0,-5 2 4 0,-1 0 3 16,-4 0 5-16,-4 0-4 0,-1 0 1 0,-5 0 1 0,-1 0-1 15,-1 2-1-15,-4-2 1 0,-2 0-4 0,-5 3-2 16,-5-1 5-16,-1 1 3 0,-7 4-3 0,0-2 1 0,-4 0 5 15,-2 2 10-15,-1-2 2 0,-2 2 1 0,0-2 0 16,0 3-2-16,1-2 2 0,1 2-1 0,-1-4-4 16,5 4-17-16,-1-4 3 0,6 4-9 0,1-3 6 15,3-1-4-15,7-1-1 0,3 1 0 0,5-3-2 0,4 1-8 16,2-1 5-16,2-2 0 0,6 2-5 0,0-2 5 16,4 1-7-16,0-2 7 0,7 2 11 0,0 0-3 15,7-2-2-15,5-1 11 0,5-2-6 0,5 1-8 0,5-1 0 16,2-1-13-16,3-1-9 0,2 0 16 0,1 0-10 15,-1-1-7-15,-1 4 9 0,-4-3-4 0,0 1 9 0,-8 2 4 16,-2-1-2-16,-5 2 0 0,-5-1 3 0,-6 2 4 16,-5-1 2-16,-3 3 9 0,-5 0 1 0,0-2 5 15,-5 2 1-15,-2 0-5 0,-1 0 5 0,-6-2 1 0,0 2-9 16,-5 2-5-16,-5-2 2 0,-2 2-4 0,-7 3 5 16,-2-1 4-16,-4-1 1 0,-1 2-2 0,-4 2 9 15,2-2 6-15,-3 3-3 0,-1-2 3 0,3 2-2 0,0-1 5 16,-1 1-9-16,3-1 1 0,5 0-11 0,0 0 1 15,6 0-2-15,2-2-8 0,6 0 0 0,3-1-11 16,6-3 2-16,3 2-10 0,2-2 7 0,5-1-3 0,2 3-2 16,1-3-2-16,4 0 7 0,1 0 2 0,4 0 6 15,2 0 8-15,3 0 0 0,7-3-18 0,3 2-4 0,6-2-10 16,3-3-11-16,7-1-5 0,0 2-13 0,4-2-8 16,1-2-8-16,-1 1 20 0,-1 3 3 0,-1-2 12 15,-5 1 6-15,-5 0-1 0,-3 1 23 0,-7 3 7 0,-6 0 14 16,-7 0 3-16,-4-1 19 0,-3 3 0 0,-4 0 5 15,-5 0 8-15,-2 0-6 0,-4 0 1 0,-1 0-1 16,-8 0-7-16,-1 0-8 0,-6 3 3 0,-1-1-1 0,-6 2 5 16,0-1-1-16,-5 2 2 0,0 2 6 0,0-2-1 15,-3 3-3-15,3-2 0 0,0 1-7 0,-1 1-2 16,4-3-3-16,2 4-4 0,4-2-12 0,1 1-5 0,7-3 2 16,1 2-3-16,4-3 5 0,3 0-15 0,7-2-8 15,1 1-8-15,2-2-2 0,3-1-12 0,3 3-28 16,2-1-26-16,3 0-25 0,1-1-22 0,5-1-30 0,1 3-33 15,4-3-61-15,3-3-52 0,0 3-77 0</inkml:trace>
  <inkml:trace contextRef="#ctx0" brushRef="#br0" timeOffset="56085.7153">11745 9044 1985 0,'-1'0'12'15,"1"0"15"-15,0-2 7 0,1-1 4 0,-1 0-3 16,0 3 3-16,0 0 0 0,0 0-2 0,2 3-3 15,-2-3 5-15,0 0 4 0,0 0 0 0,0 0 1 0,0 0 4 16,2 3 0-16,-1-3-4 0,-1 0-9 0,2 0-13 16,-1 0-15-16,3-3 1 0,0 3 2 0,4 0-6 15,0-3 3-15,3 2 10 0,3-2 12 0,4 0-3 16,4-1 6-16,0 1-1 0,3-1 1 0,2 0 3 0,3-3 0 16,3 3 4-16,0-1-4 0,4 1 6 0,1 0-6 15,3-1 6-15,0 1-8 0,2-1-2 0,-2 3 0 16,1-3-4-16,6 3-6 0,-5-1-9 0,1-1 9 0,2 1-8 15,1 2 10-15,-1-1-7 0,3 0 1 0,-3 2-8 16,3-1 2-16,-2 0-2 0,2 1-8 0,1-1 0 0,-3 1-6 16,1 0 6-16,-1 0-6 0,0-2 4 0,-3-1-12 15,2 3 11-15,-3-1 2 0,1-2-2 0,-1 3 7 16,-1-2-5-16,4-1 5 0,-3 3-2 0,2-3 9 0,2 3-11 16,0-1 1-16,2 0 4 0,0-1-7 0,0 2 7 15,0 0 3-15,1 0-1 0,-1 0-2 0,-3 3 4 16,3-2 1-16,-4-1-6 0,-1 3 7 0,-3-1-2 15,-1 1-5-15,-1-1 3 0,-3 0-2 0,1-2 7 0,-4 5-1 16,2-4 0-16,-2 1-3 0,3 0 0 0,-3 1-1 16,0-3-2-16,1 3 1 0,-1-2-4 0,-1 2-5 15,-2-3 3-15,0 0 0 0,0 3-2 0,-4-1 1 0,3-2-1 16,-6 2 4-16,-2-1-7 0,0 1 7 0,-1-2-6 16,-4 0 0-16,0 2 1 0,-3-2 0 0,-1 2 4 15,-2-2-2-15,-4 0 4 0,0 3-3 0,-2-3 4 0,-3 0 18 16,1 0 2-16,1 0 9 0,-6 0 8 0,3 0 7 15,-2 0 6-15,2 0 12 0,-1 0 3 0,1 0-10 16,-4 0-2-16,4-3-10 0,-1 6-11 0,1-6-5 0,0 3-8 16,0 0-10-16,-2 0-10 0,2 0-3 0,0 0-3 15,0 0-4-15,0 0-5 0,0 0-20 0,2 0-28 16,-2 0-22-16,0 0-43 0,0 0-57 0,0 0-45 16,0 0-66-16,0 0-73 0,1-2-65 0</inkml:trace>
  <inkml:trace contextRef="#ctx0" brushRef="#br0" timeOffset="56926.9802">15325 8836 1732 0,'-1'-2'5'0,"-1"1"13"0,1-1 8 16,1-1 6-16,-2-1 4 0,2 3 11 0,-2 0 0 16,2 1 22-16,0-3 18 0,-1 3-1 0,1 0 6 15,1 0 3-15,-1 0 0 0,2 3-13 0,0-3 2 0,-1 0-25 16,1 1-26-16,-1-1-6 0,3 0-17 0,1 0-8 16,3-1 1-16,1-2 7 0,5 2 3 0,3-2 7 15,6-1 8-15,4 0-6 0,4-1 4 0,5 0 1 16,2 1-5-16,5-2-7 0,1 1-7 0,2 1-1 0,1-2-7 15,4 2 6-15,0-1 3 0,6 0 2 0,-2 0-8 16,3 1 6-16,2-1 3 0,5 3-5 0,-2-1-2 0,2 0-5 16,0 3-5-16,-1-1-1 0,-3 1 5 0,-2 0-7 15,-4 0-1-15,-3 1 3 0,-4-1 6 0,-3 0 0 16,-4 3 3-16,-4-3-1 0,-1 3 2 0,-5-3 4 16,-5 2-1-16,-1 0-4 0,-3 0 3 0,-6-1 0 0,-3-1-1 15,-7 2 0-15,1-2 1 0,-1 0-3 0,-5 0 4 16,-1 0 3-16,-1 0-4 0,1 2-2 0,-2-2-4 0,-1 0 2 15,3-2-2-15,-1 2 3 0,-1 0-3 0,2 2-2 16,0-2-1-16,0 0-1 0,-2 0-6 0,2 3-14 16,0-3-10-16,0 2-33 0,2-1-40 0,-2 0-28 15,0 0-52-15,2-1-45 0,-1 4-61 0</inkml:trace>
  <inkml:trace contextRef="#ctx0" brushRef="#br0" timeOffset="57893.4112">18191 8903 1433 0,'0'0'22'0,"0"0"16"0,0 0 17 0,0 0 12 15,0 0 9-15,0 0 12 0,0 0 13 0,0 0 17 16,0 0-3-16,0 0-1 0,0 0 2 0,0 0 0 16,0 0 5-16,0 0-9 0,0 0-2 0,0 0-11 0,0 0-22 15,0 0-13-15,0 0-18 0,0 0-10 0,0 0-10 16,0 0-9-16,11-4-8 16,-11 4-29-1,110-17 14-15,-90 12 9 0,2 2 4 16,0-2 1-16,5 5 4 0,2-4 7 0,2-1 5 15,3 2 3-15,0 2-1 0,9-3 2 0,-2 0-8 16,5 2 0-16,-2-1 2 0,3-1-7 0,3 1 1 0,0 1-9 16,-1-1-2-16,-1 0-6 0,0 1-1 0,-2-2-1 15,0 1-10-15,-6 1 1 0,-1-1-1 0,-1 0 4 16,-3 1 3-16,-4 0 4 0,1 0 9 0,-4-1-1 0,2 0 6 16,-3 3-1-16,2-5-3 0,-3 4 4 0,4-2-1 15,-4 1-1-15,4-1-7 0,-1 0 1 0,-2 1 2 16,-1 0-2-16,1-1 5 0,-2 1 0 0,-4 0 4 0,0-1-2 0,-4 3-1 15,-1-3 9-15,-1 3-3 0,-3 0 6 16,-3-1 2-16,4 0 3 0,-5-1-8 0,-2 2 6 16,3 0 1-16,-2 0-13 0,-7 0 10 15,0 0-2-15,0 0-1 16,9 0-22 0,-9 0-9 15,0 0-13-31,0 0-7 0,0 0-22 15,0 0-32-15,0 0-44 0,0 0-48 0,0 0-64 16,0 0-63-16,0 0-72 0</inkml:trace>
  <inkml:trace contextRef="#ctx0" brushRef="#br0" timeOffset="58923.2283">21678 8831 1369 0,'-3'0'9'0,"1"0"12"0,-1 0 10 0,3-3 16 16,0 3 10-16,0 0 16 0,0 0 11 0,-1 0 21 15,1 0 17-15,0 0 4 0,1 0 9 0,-1 0-4 0,0 0-3 16,0 0-8-16,0 0-12 0,3 0-18 0,-3 0-22 0,0 0-20 16,0 0-19-16,4 0-8 0,-3 0-11 0,1 0-11 15,3 0 2-15,1 0-5 0,2 0 1 0,3 0 3 16,4 0-2-16,2 0-1 0,4 0 3 0,6 0 11 16,3 0-1-16,5 3 4 0,2-1-5 0,2 0 0 0,9 2 3 15,-1-3-3-15,2 2 0 0,3 0-8 16,2 1 1-16,-2-1-1 0,3 0 1 0,-3-2-8 0,2 2 0 15,-3 0-5-15,-4-1 7 0,-1 0 2 0,0-1-2 16,-5 0 5-16,-2-1-2 0,-1 0 5 0,-3 0 4 16,-2 0 5-16,1 0-5 0,-6-2-1 0,1 0-1 0,-1 2-6 15,-3 0 6-15,2-2 3 0,-3-1-1 0,-2 3 1 16,0 0 0-16,0-3 3 0,-3 3 3 0,0 0 1 0,-3 0-3 16,0-1-1-16,-5 1-1 0,3 0 0 0,-4-3-2 15,-4 3-3-15,2 0-3 0,-7 0-1 0,4 0 4 16,-3 0-5-16,-2 0 4 0,0 0-2 0,0 3-1 15,0-3 2-15,0 0-2 0,-2 0-1 0,0 0-13 0,2 0-9 16,-3 0-13-16,3 1-23 0,-1-1-25 0,-4 0-30 16,2 3-36-16,-2 0-59 0,0-1-57 0,-3 0-59 15</inkml:trace>
  <inkml:trace contextRef="#ctx0" brushRef="#br0" timeOffset="70224.0287">2127 9235 1809 0,'-16'0'0'0,"-1"0"4"16,0 0-2-16,2 0 1 0,-4 0 4 0,3 3 3 15,-2-1 2-15,3 2 15 0,-2 1 4 0,4 0 15 16,-4 0 4-16,4 0 6 0,-1 0-3 0,0 0 0 0,1 2-1 15,0 1-17-15,2-1-1 0,-3 2-21 0,3-1 2 16,-1 1-5-16,2 1 0 0,-1 2 0 0,0-3-1 16,0 3 2-16,1 0-4 0,1 0 9 0,-2 1-7 15,3-1 2-15,-3 2-2 0,0-2 3 0,3 4-2 0,-5-3 3 16,4 3 6-16,-1-2-5 0,-2 1 6 0,4-1 0 16,-2 2 8-16,1 1-5 0,-1-2 8 0,2-1-6 15,-1 4 5-15,1-1-5 0,2 0 2 0,-1 1-7 0,1-1 1 16,-2 0-5-16,2 0 5 0,1 3 0 0,0-1-3 15,2 0 3-15,-2 5-1 0,-1 0 6 0,3 1-5 16,-2 1 1-16,-1 3-7 0,2 1-1 0,0 1-2 0,-2 0-9 16,1 1-3-16,2-1 4 0,1-1-4 0,-1 3 2 15,1-2-4-15,4-1 4 0,-2 2-11 0,2-1 12 16,-1 1 0-16,2-1-3 0,-1 2 3 0,3 0 6 0,-1-1-5 16,1 1 5-16,-2 0 12 0,2 1-1 0,3 1-6 15,-2-2-1-15,2 4 1 0,0-3-2 0,0 3 14 16,3-2 3-16,-3 1-1 0,0 1 6 0,0-3 10 0,-2 3 0 15,0 0 0-15,1-3-4 0,-4 3-4 0,0 0 0 16,-1-2-3-16,1 2-3 0,-3-1-10 0,0 0 9 16,0 0 1-16,0 2 2 0,0-1-1 0,0 2-5 0,0-3 4 15,-2 5-3-15,2-4 7 0,2 2-10 0,-2-1-3 16,0 2 11-16,2-2-13 0,2 0 2 0,-3 2-1 16,3-2-1-16,-1-1-11 0,0-2 7 0,0 3-4 0,2-1-11 15,0-3 12-15,-2 3-7 0,0-4-1 16,0 4 1-16,-3 1 8 0,3-2-6 0,-3 3 4 0,0-2 2 15,0 6-6-15,2-2 4 0,-2 1-1 0,0-1 0 16,0 2-7-16,0-2 4 0,0 1 1 0,0-1-9 16,0-1 9-16,0-1-3 0,1 1-4 0,-1-5-2 15,2 4 11-15,-2-3 0 0,2-1-7 0,-1 0 13 16,-1-1-4-16,2 0 3 0,-2-2 6 0,0 2-2 0,0 0 2 16,0-1-1-16,-3 1 5 0,3 0-7 0,-4 1 2 15,3-2-3-15,-1 1-7 0,-1 2 5 0,0 0-6 16,0-1-3-16,0 0-4 0,0-1 5 0,1 1-4 15,0-4 2-15,-1 2-3 0,2-1 5 0,1-1-7 16,-2-1 5-16,0-1 3 0,1 4-5 0,1-4 2 0,0 3 2 16,0-1 3-16,0 1 0 0,0 1-1 0,0-3-2 15,-2 4 3-15,2-1-2 0,-1-1 3 0,-1 2-6 16,2 0-4-16,-3 0-2 0,0 0 6 0,0 2 0 16,1-2-7-16,-1-1 5 0,1 1-4 0,-1-2-1 15,2 1 6-15,-3-1-3 0,1-2 1 0,0 1-5 0,0-2 6 16,-1 0-1-16,2-1-2 0,-3 0 3 0,2 0-1 15,0-1-2-15,1 2 0 0,-1-3 2 0,1 1 1 16,-1 0 4-16,0 0 3 0,0 1 2 0,0 0 3 0,1 1 7 16,-1 0-3-16,0 0 3 0,3 2-8 0,-3-1-4 15,1 0 6-15,-3 0-4 0,4 2-2 0,-1-1-8 16,-3 1 1-16,1-2-3 0,2 3 5 0,-1-1-3 16,1-1-9-16,1-1 7 0,-1 1-5 0,2-2 3 15,-3 2 9-15,3-3-3 0,0 1-6 0,-2 0 4 16,2 0 3-16,2 0-3 0,-2-1-1 0,0 3 1 0,2-1-4 15,-2-1-1-15,1 0 10 0,-1 3-4 0,0-4 2 16,0 4-6-16,0-3 6 0,0 3-2 0,-1-1-4 0,1 2 4 16,-2-1-5-16,0 1 4 0,1-2-9 0,-1 2 10 15,-1-1-3-15,3-1 2 0,0 1 0 0,0-1-1 16,-2-3-1-16,2 2 0 0,0-1 4 0,0-2-4 0,0-1 0 16,0-1 0-16,-1 1 5 0,1-2-3 0,-2 0 5 15,2 3-7-15,0-3 9 0,0 3-6 0,-3 0-1 16,3-1-2-16,0-1 2 0,-1 3-1 0,1-1-1 0,0 0 4 15,-2 2-4-15,1-3 0 0,-1 2 6 0,2-2 7 16,0 2-18-16,-2-1 8 0,1 0 1 0,-1-3-3 0,2 0-2 16,0 1 2-16,0-1-6 0,0 2 2 0,-1-3 6 0,1 0 0 15,-2 0-10-15,2 0 7 0,0 1 4 0,0-4-4 16,-2 1 9-16,1-1-11 0,1-1 5 0,0 1 1 0,0-1 3 16,-2 0 0-16,4 0-9 0,-2 1 9 0,-2-1-9 15,2 1 7-15,0 0-6 0,0-1-1 0,2 0 4 0,-2 1-5 16,0-1-6-16,1 2 9 0,3-6 2 0,-3 4 1 15,-1-2-3-15,2 0 2 0,1-2-6 0,0 1 4 0,-1-3 9 16,-1 1-14-16,2-2 3 0,0-2-9 0,-1 2 13 0,1-3-9 16,-1-1 5-16,3-1-5 0,-4 0-1 0,2-1 3 15,1 0-6-15,-1-1 3 0,3 0-3 0,-3 0 3 0,0-2-4 16,2-1 1-16,0 3 8 0,0-2-4 0,-1 1-4 16,4-2 6-16,-2 1-3 0,2 1-1 0,2 1 2 15,-1-1-1-15,-1 0-3 0,2-1 6 0,-1-1 0 0,-1 2 5 16,0-1-5-16,-1-1 3 0,0 0-3 0,-1 1 7 15,-1-2 1-15,0 1-8 0,0-2 9 0,1 2-11 0,-1-2 10 16,-2 0-5-16,0 0 6 0,2 0-6 0,-2-2-1 0,2 2 6 16,-3 0-11-16,2-1 3 0,-1 1-2 0,0-1-4 15,1 0-4-15,-1-1 0 0,-3 2-6 0,3-1-4 0,0 1-6 16,-3 0-2-16,0 0-11 0,2 0-15 0,-2 0-9 16,0 0-14-16,0 0-37 0,0 1-29 0,-2-1-37 0,2-1-60 15,0 1-74-15,0 0-85 0</inkml:trace>
  <inkml:trace contextRef="#ctx0" brushRef="#br0" timeOffset="75466.9127">11202 9555 1549 0,'8'-5'-3'0,"2"2"2"0,-2-4-5 16,7-1 2-16,-1 2 2 0,0 1-5 0,5-1-2 15,5 1-3-15,1-2 5 0,1 3-1 0,4-1-1 0,-2 0 1 16,2 0-2-16,0 1 7 0,-1-1-1 0,1-1 11 16,0 4-6-16,0-2 2 0,0 1 10 0,3 0-3 0,2-1 2 15,2 3 0-15,1-1 8 0,0 0-2 0,5 0 7 16,-5-1 5-16,2 3-2 0,-4 0 9 0,-1-3 5 16,-3 3 5-16,0 0 0 0,-3 0 2 0,-5 0 1 15,-2 0-3-15,-2 3-3 0,-2-6-7 0,-1 6 1 0,-4-3-12 16,-3 0 1-16,-1 0-5 0,-1 0-8 0,-4 3 2 15,4-2-2-15,-6 0 3 0,1 2-4 0,-2-2-1 16,1 0 5-16,0 3-5 0,1-1 3 0,-2 0 0 0,1 3 2 16,0-3-6-16,1 5 5 0,-2 1 5 0,3 0-2 15,2 3 7-15,-3 1 7 0,-2 2-1 0,6 2-1 16,-2 4 11-16,0 0-2 0,-1 1-1 0,4 3-3 16,-3 3-2-16,-1 0-9 0,3 0 2 0,-1 2-4 0,-1 1-2 15,-1 1 3-15,3-1-5 0,-4 3 4 0,4-1-1 16,-4 4-1-16,1-4-3 0,-1 4 1 0,0-3-7 15,2 5-7-15,0-3-4 0,0 3-8 0,0 0-2 16,1-1 9-16,0 0 0 0,1 2 3 0,-1 0 3 0,2 0 4 16,1 1 5-16,-2 1 5 0,4 1 1 0,-2 1-14 15,1 0 4-15,1 1-4 0,1 1-1 0,-2 2-2 16,4 0-7-16,-1 0-3 0,1 0-4 0,0 1 9 16,1-3-2-16,2 5 3 0,-4-2 1 0,0 1 7 15,2 4 3-15,-1-1 1 0,-3 2 7 0,0-1 1 0,2 1-5 16,-2 3-6-16,1-1 2 0,0 0-8 0,2-1 1 15,-3-1 7-15,2 3-10 0,-3-1 6 0,2-1 0 16,-3 1 12-16,4 1-2 0,-4 1-3 0,-1 0 4 16,1 0-1-16,-2 3 0 0,-1 1-8 0,1 1 4 0,-2 0-13 15,0 0 3-15,-1 1 4 0,-1 0 1 0,0-1-3 16,-1-2 7-16,-1 3 5 0,3-1 8 0,-4-1 9 16,3 1-3-16,-3-1 4 0,0 2-6 0,1-1 6 15,1-2-5-15,0 2 4 0,-2-1-15 0,0-1-1 0,0-1 4 16,-4 2 0-16,1 2 9 0,-2-2-4 15,1 3 2-15,-3 1-9 0,0 1 12 0,-1 1-8 0,0 1-9 16,-1-3 2-16,4 0-9 0,0-2-3 0,2 0 0 16,-2-2-5-16,3 0-2 0,2-2 6 0,0 2 2 15,0 3-6-15,0-2 3 0,0 1-3 0,0 1 4 0,0-1 4 16,0 1-10-16,2-1 5 0,-1-3-4 0,3-3 2 16,-4-1 1-16,4-2 3 0,-2-3-5 0,4 0 2 15,-5-3 2-15,1-3 3 0,1 2-1 0,-3-3-6 16,2-3 4-16,-2 3-1 0,0-5-3 0,-2 1 5 0,1-4 1 15,-3 3-9-15,1-4 11 0,-3 1 4 0,2-1-8 16,-1-3 1-16,-3-1 3 0,1 1-6 0,-2-5 1 0,-1 3-3 16,2-6 2-16,-4 3-4 0,1-2 4 0,0-1 1 15,-3 0-4-15,1-1 2 0,-3 0 1 0,2-1 6 0,-5-4-3 16,2-1 0-16,-1 0 0 0,-2-2-2 0,-1-3 3 16,0-2-2-16,-1 1-3 0,-1-2 3 0,-1-1 9 15,0-2 5-15,-4 0 2 0,1 0 3 0,-5-3-2 0,-3 3-1 16,-1-4 8-16,-6 1-5 0,-1 0-16 0,-6-2-4 15,0-1 0-15,-5 0 0 0,0-2-1 0,1 0 2 16,-2 0-8-16,4-1 1 0,0 0 5 0,1 1-1 0,2-2-1 16,1 1-3-16,4 1 5 0,1 0-2 0,0-2 5 15,3 2-2-15,-2-2-5 0,3 2-4 0,0 0-8 0,0-1-4 16,3 0-11-16,-1 0-17 0,3 1-37 0,-1-2-28 16,6 2-54-16,0-4-44 0,2-1-80 0,4-3-78 0,2 0-127 15</inkml:trace>
  <inkml:trace contextRef="#ctx0" brushRef="#br0" timeOffset="76269.5387">13236 13176 3112 0,'-8'0'12'0,"-1"0"15"0,2 0 24 16,6-2 7-16,-4 0-2 0,2 2-4 0,-1-1 1 15,4 1-1-15,0 0-8 0,0 0-8 0,0 1-25 16,4-1-9-16,-1 0 4 0,-1 0 4 0,2 2 2 16,5-2 7-16,3 0-5 0,4 0 2 0,3 0 4 15,7 0 2-15,4 0-5 0,8 0 2 0,3 0 1 0,4 0-8 16,5-2 1-16,-1 2-11 0,5-2-21 0,1-2-29 15,0 0-36-15,-2-1-50 0,1-2-64 0,-4 0-71 16,-4-3-85-16,-3 1-106 0</inkml:trace>
  <inkml:trace contextRef="#ctx0" brushRef="#br0" timeOffset="76574.4604">13905 12855 2800 0,'-10'-2'7'0,"-1"-1"3"0,5-2 4 16,3 2-7-16,-1 1-5 0,4 2 1 0,-1 0-3 16,2 1 1-16,3 0-4 0,0 0-7 0,3 2-4 15,2-2 4-15,-3 2 7 0,7 1 0 0,3 1 0 0,0 0 0 16,6 2-4-16,1 1 4 0,7 2 0 0,-1 1 6 16,2 1 1-16,3 4-1 0,1 0 9 0,-1-1-5 15,0 4 2-15,-3 0 6 0,-1-1-7 0,0 3-4 16,-3-2 2-16,-2-2 3 0,-6 3-9 0,-1-3 0 0,-7-1 4 15,-2 0-2-15,-4-2 16 0,-3-2 13 0,-7 4 8 16,-3-3 2-16,-5-1 11 0,-1 2 6 0,-6-2-7 16,-1 3-5-16,-3-2-11 0,-3 1-12 0,0-2-12 15,-3 2-8-15,4-4-14 0,-3 4-16 0,2-4-22 16,5 0-26-16,-2-1-39 0,6-3-63 0,1 0-71 0,5-1-91 16</inkml:trace>
  <inkml:trace contextRef="#ctx0" brushRef="#br0" timeOffset="78619.1011">23369 10851 2198 0,'0'0'5'16,"2"3"8"-16,-2-6 13 0,2 3 6 0,-2 0-3 15,0 0 2-15,0 0 11 0,-2 0 17 0,2 0 24 0,0 0 18 16,0 0 9-16,2 0 9 0,-2 0 5 0,0 0-3 16,0 0-9-16,3 0-15 0,-2 0-35 0,3-1-26 15,1-1-19-15,0 1-14 0,5-3-8 0,0 3-1 0,5-2 0 16,0 1-2-16,5 0 5 0,2-1 8 0,5-2-4 16,3 4 5-16,6-3 5 0,1 3 0 0,3-2 2 15,5 0-1-15,1-2 0 0,5 2-7 0,-2 0 0 16,5-3-7-16,-2 1-1 0,1 1 4 0,-3-2-4 0,0-1-4 15,-3 2-4-15,-2 1 4 0,-2-3 0 0,-6 2 4 16,-2 0 6-16,-4 2-6 0,-2-1-1 0,-4 1 11 16,-4 0-1-16,-4 1 2 0,-1 2-2 0,-2 0 2 0,-6 0-10 15,0 2 4-15,0 1 1 0,-3 1-8 0,-2 3 2 16,2 2-1-16,-4 4 5 0,3 3-9 0,-3 3 4 16,1 6 0-16,-2 3-3 0,-2 7-3 0,-1 4-4 0,-2 6 7 15,0 5-9-15,0 7 7 0,-4 4 11 0,1 8-4 16,0 3 10-16,2 7 4 0,-2 4 2 0,3 1-6 15,-1 3 0-15,1-1-2 0,4 0-2 0,1 0 1 0,0-2 0 16,1-3-1-16,2-1 4 0,1-4-6 0,0 3-2 16,3-4 1-16,0-4-4 0,1 0 2 0,0-2-1 0,3-3 15 15,0-1-5-15,-1-7 4 0,4 1 7 0,-3-2 3 16,2-1-3-16,-2-3 3 0,-1-1-2 0,0-4-14 16,-5-2 10-16,0-2-6 0,-3-6-2 0,-2-1-8 15,-4-6-13-15,-1-5-34 0,-4-3-54 0,1-5-51 0,-5-6-81 16,0-4-87-16,-4-3-105 0</inkml:trace>
  <inkml:trace contextRef="#ctx0" brushRef="#br0" timeOffset="79255.4859">22342 11294 2029 0,'6'-5'1'0,"-2"2"-2"0,2 0 1 16,-2 1-1-16,0 2-5 0,-4 0 5 0,1 1-3 15,2 1-2-15,-1 0-4 0,0 1 8 0,1 2 0 0,-1 2 5 16,2 2 14-16,2 2 8 0,-3 5 12 0,2 5 16 16,0 2 12-16,2 8 2 0,-1 8 7 0,1 3 6 15,-2 8 2-15,0 4-2 0,2 7-7 0,-4 2-14 16,2 5-5-16,0 3-4 0,-1-1-10 0,1 5-9 0,-1-1-11 15,1-2-11-15,0 2-2 0,4-3 13 0,-1-3 7 16,2-2 1-16,1-5 7 0,-3-2 2 0,1-4 7 16,2-3 8-16,-5-4 6 0,2 0-3 0,-3-2-12 0,0-3-1 15,1-1-6-15,-1-1 6 0,-2 0-6 0,2-2-10 16,-2 0-2-16,2-3-12 0,0 0 3 0,2-2-1 16,-2-3-1-16,2-1-7 0,-3-4-3 0,1 1 5 15,3-3-2-15,-2 0-3 0,2-4-1 0,0-1-2 0,4-2 8 16,0-1-5-16,2-1 3 0,2-1 9 0,3-3-9 15,2 0 5-15,5 0-1 0,4-2 1 0,5-2-3 16,4 0 3-16,4 0-2 0,8-4-13 0,2 1 10 16,6-1 7-16,6 0 6 0,-1-3 2 0,6-1 0 0,3-1 1 15,4-1 4-15,7-1 4 0,4 2-5 0,2 1-8 16,2-1-2-16,3 2-7 0,-2 2-3 0,-3-1-4 16,-9 3-1-16,-3-1-3 0,-12 2 3 0,-7 0 0 0,-7 0-3 15,-10-3-5-15,-2 1-34 0,-10-2-23 0,-5 2-42 16,-4-3-40-16,-6-3-48 0,-3-2-59 0,-6 1-61 15,-6-3-56-15,-5-1-51 0</inkml:trace>
  <inkml:trace contextRef="#ctx0" brushRef="#br0" timeOffset="80437.6955">15092 12872 1592 0,'-2'4'20'0,"2"-4"7"0,2 0 4 15,-1 0 5-15,1-2-2 0,0 4-2 0,-1-2 8 0,1 0 1 16,-1 0-22-16,-1 0-3 0,3 0 10 0,-1 0 11 15,1 0 23-15,-2 0 10 0,3 0 9 0,-3 0 14 16,4 0 12-16,-2 0 10 0,4 3-4 0,0-3 2 0,0 0-8 16,1 2 0-16,0-2-4 0,2 1-11 0,3-1-3 15,1 0-9-15,1-1-8 0,4-1-16 0,1 2-7 16,2-3-10-16,4 1-9 0,0-1-6 0,3-2-8 0,2 1-6 16,6 1 2-16,-1-2 10 0,4 1-15 0,1-1 2 15,0 0-1-15,5-1 0 0,-2 2 8 0,5-1 2 16,-1 1 0-16,1-1-8 0,4 0 11 0,-2 0 5 0,4 0-5 15,1-1 3-15,0 0-10 0,3 1 4 0,1-2-8 16,-2 2-3-16,2-2-7 0,0 0-3 0,0-1 7 16,-3-1-5-16,2 2 3 0,0-1 0 0,1-2 5 0,4 2 1 15,-2 0 0-15,4-1-1 0,2-2-7 0,4 2 9 16,-2 2-6-16,2-2-4 0,-2 1-2 0,0 0 2 0,-3-1 8 16,-1 1-7-16,-2-1 9 0,-4 1-7 0,1-1 8 15,-1 0-2-15,2-2 6 0,-2 2-8 0,0 2-4 16,2-3 7-16,-4 2-9 0,4-1 2 0,-4-1-5 15,1 0 2-15,-2 1-6 0,-1 0 5 0,0-1 6 16,-2 1 1-16,-1 1-1 0,4 0 4 0,-2 1-4 0,1 0 6 16,-1 0 1-16,1 1-9 0,1 2 2 0,-2 0-5 15,2-1-1-15,-4-1-2 0,1 4 6 0,2-2-6 16,-3 1 1-16,-1-1 11 0,-1 0-4 0,3 2 3 0,-4-1 4 16,1-1-2-16,1 1 1 0,2-2-5 0,-2 5-1 15,0-4 4-15,0-1-8 0,2 5 2 0,-2-3-3 16,-3-1-3-16,2 3-4 0,-5 0 12 0,4 0-2 0,-4-1-12 15,-2 1 8-15,1 0-3 0,2 1 7 0,-3-2 7 16,5 1 2-16,-2-2-7 0,1 3-2 0,4-1 11 16,0-2-3-16,-1 2-6 0,3-3-1 0,-4 3-4 0,1-1-5 15,1-2 5-15,-3-1 5 0,-1 2-15 0,-3-2 5 16,0 3 5-16,-1-2-1 0,-5-2 4 0,3 1 7 16,-5 4-2-16,1-3-7 0,0 0 8 0,-4 4-2 15,0-3 2-15,-2 1-4 0,-4 0-2 0,1 1 0 0,-4 0-2 16,-5 0 7-16,-2-1-2 0,-2 1 2 0,-3 1-2 15,-4-1-3-15,-3 0 3 0,1 0 0 0,-3 1-3 16,-4 0 2-16,4-1-2 0,-4 1 5 0,0-3-4 0,1 3 4 16,-1 0-1-16,0 0-24 0,-1 0-16 0,1-1-26 15,0-1-34-15,-2 1-57 0,2 0-77 0,-2-3-83 16,2 1-115-16</inkml:trace>
  <inkml:trace contextRef="#ctx0" brushRef="#br0" timeOffset="80868.7931">20998 11872 3247 0,'-14'-9'6'0,"2"1"8"0,-2 0 18 0,4-5 13 0,0 5-1 16,4 3-2-16,-3 2 0 0,6 2-11 0,-1-2-3 15,3 3-11-15,2 0-20 0,1 3-10 0,1 0 2 0,2-2 2 16,2 4-4-16,3-2 11 0,1 2-2 0,8 4 5 16,3 2 5-16,5 0-7 0,5 1 1 0,4 4 5 15,4-1 1-15,4 2 0 0,0 1-1 0,3-1-5 16,-2-1-5-16,-1 4 7 0,0-4 1 0,-2 1-6 0,-3 0-3 16,-3 1-1-16,-3-2 3 0,-1 0 2 0,-2 0-3 15,-3-2 1-15,-2 1-6 0,-4-1 1 0,-2-2 6 0,-5 1-2 16,-1-1-1-16,-4 0 0 0,-2-2 8 15,-1 2-6-15,-3-3 0 0,-2 3 5 0,-1 1 1 0,-3-2-1 16,2 2 3-16,-7 1 0 0,2 1-4 0,-1 5 5 0,2-3 3 16,-5 1-4-16,2 2-1 0,0 2 0 0,-5 0 0 15,5 0 0-15,-1 0 5 0,-4 1-5 0,2-1 1 16,1 3-4-16,0-4 0 0,-2 3 3 0,4-3-5 16,-2 0-1-16,2-3-5 0,-1-1-10 0,5-2-30 15,-4-1-33-15,3 1-30 0,1-5-38 0,0 0-37 0,-1 1-41 16,2-5-51-16,-3 0-49 0,0 2-42 0</inkml:trace>
  <inkml:trace contextRef="#ctx0" brushRef="#br0" timeOffset="82409.9394">22415 11156 1338 0,'0'2'22'16,"0"-1"27"-16,0-4 29 0,0 3 26 0,0 3 14 16,2-4 14-16,-2 1 11 0,0-2 18 0,0 2-7 0,-2 0-13 15,2 0-21-15,0 0-26 0,0 0-11 0,0 0-15 16,0 0-9-16,0 0-18 0,2 0-17 0,-2 0-12 0,37-9-9 31,-21 5-6-31,5 0-6 0,2-2 2 16,6-1 2-16,4-1-1 0,2 0 3 0,4-1 6 15,4 1 6-15,1 1-1 0,2 0 1 0,0 0-3 0,1 2 6 16,-1-1-2-16,-2 3-2 0,-1-1-2 0,-3 0-9 16,-4 1 4-16,0-1 4 0,-3 0 1 0,-3 2-6 15,-3 0-5-15,0-3 2 0,-3 5 0 0,-2-2 2 0,-2 0-4 16,0-2-2-16,-5 4 1 0,1-1 1 0,-5-2 5 15,0 3 0-15,-6 0 0 0,0-1 0 0,-5 1 18 32,-26 4-12-17,-68 5-16-15,68-4 11 16,-4-2-5-16,-1-1-1 0,-5 2-5 0,2-1-2 16,0 1-6-16,-3 0 4 0,2-1-10 0,-3 0 7 0,4 0-4 15,-1 1-3-15,3 0 4 0,1-1-2 0,2 0 12 16,3 0-4-16,3 2 5 0,3-2-5 0,1 0 6 0,4-2 4 15,1 2-1-15,5-1 7 0,-21 5 4 32,9-4 6-1,21-3 5-15,0 0-33-16,0 0 0 15,0 0-5-15,0 0 1 0,0 0-1 0,0 0-2 0,0 0-3 16,0 0-15-16,0-8-1 0,0 8 0 15,0 0-15-15,0 0-3 0,0 0-16 0,0 0-7 0,0 0-8 16,0 0-16-16,26-16-20 0,5-4-31 0,-18 20-9 16,-5 0-41-16,1-3-40 0</inkml:trace>
  <inkml:trace contextRef="#ctx0" brushRef="#br0" timeOffset="88533.2386">12411 11594 1047 0,'1'-15'3'0,"1"3"3"0,0-4 0 15,2 0 4-15,0 2 7 0,-1 1-1 0,3-2 6 16,0 1 21-16,1-1 6 0,1 1 14 0,2-1 14 0,-2 2 10 15,4-1 3-15,-2-1 7 0,3 2 2 0,0 0-10 16,3 0 0-16,-3 0-9 0,4 0-12 0,0-1-11 16,1 1-3-16,0 4-5 0,0-3 0 0,2 0-9 0,1 1-11 15,0 0-1-15,1 2 2 0,1-2 0 0,-1-1 3 16,2 3 3-16,2-4-5 0,-1 3-1 0,0-1 4 16,2-1-4-16,0 0 0 0,1 1-5 0,-1-3-12 0,2 2 0 15,2 0-6-15,-2-2 3 0,1-1-4 0,0 2-3 16,-2-3-1-16,2 2 1 0,0 0 10 0,-1-1-1 15,1 2 7-15,1 0-4 0,1-3 4 0,1 4 2 16,3-2-2-16,-1-1 8 0,5 3-4 0,-1-2-1 0,2 1 2 16,4-1-6-16,-1 1 6 0,0 0-1 0,3-1-2 15,-2 1-12-15,2-2-1 0,-2 3-7 0,2-1-7 0,0 0 11 16,1 1-5-16,-2-2-2 0,1 2 4 0,1-2 4 16,-1 0 1-16,5 2 7 0,-3 0 1 0,2 0-6 15,2 1-4-15,0-2 1 0,0 3-2 0,-1-2-5 0,4 2-2 16,-5-2-10-16,-1-1 3 0,2 2 1 0,-3-1-3 15,3 0 1-15,0-1 7 0,2 2 1 0,0-2 1 16,1 2 2-16,4-2 3 0,-2 3 2 0,1 0-1 16,0 1 1-16,1 0-11 0,-2 1 4 0,-5 0-4 0,4 1 2 15,-6 2-10-15,0-1 2 0,-4 2 4 0,2-2 4 16,-4 1 1-16,2 2-3 0,0-1 9 0,-2 1 3 16,2-1 6-16,4 1-9 0,0 0 1 0,0-1-5 0,2 1-1 15,1 1 5-15,2-3-7 0,-2 5-2 0,4-4-3 16,-3 1 1-16,0 0 1 0,1 1-1 0,-1 1 8 15,1-2-9-15,-1 0 6 0,-3 3 2 0,2-1 1 0,2 2 9 16,2-1-2-16,-3 0-1 0,0 2-6 0,1 0 8 16,1 0-7-16,-1-2-5 0,-2 1 2 0,-2 1-2 15,1 0-2-15,-1-1-3 0,-3-1 9 0,0 3 1 0,-2-3-1 16,2 1 12-16,-1-1-1 0,2 1-5 0,1-1-2 16,-2 0 10-16,4 0-8 0,3 0-3 0,-4 0 1 15,3 0-11-15,0-1-1 0,-2 1-2 0,-1 0 2 16,-3 1 1-16,3-1-4 0,-5 0 4 0,3 0 4 0,-2 0 7 15,1 2-2-15,2-2 5 0,-1 0 4 0,2 3-5 16,1-1 4-16,-1-2-4 0,1 3-3 0,0-1-7 16,-1 1 7-16,-1 0-2 0,0-2-8 0,-2 2 1 15,-1-1-5-15,-1 1 10 0,0-1-1 0,-1 1 5 0,-2 1-4 16,0-4 2-16,1 4 10 0,-1 0 1 0,2-1 3 16,2-2-10-16,0 4 1 0,-2-2 0 0,2 1 3 0,-3 0-9 15,3-3-5-15,-4 4 1 0,0 0-4 16,1-1 6-16,-2-1-5 0,-2 2-1 0,-3-1-2 0,-2-1 5 15,-1 1 4-15,0 1-4 0,-3-1 10 0,3-2-4 16,-4 2 5-16,1-1-12 0,3 3 16 0,-2-2-3 16,1 1 4-16,1 0-4 0,2-1-4 0,1 0 3 15,-3 1-3-15,3 0 13 0,0 1-18 0,2-1 2 0,-1-1-1 16,1 1 1-16,-3 2-2 0,2-2-4 0,-1 0-2 16,-1 2 4-16,-3 0 1 0,3-1-6 0,-4 2-2 15,-2 0 5-15,-2 0 6 0,2 0-3 0,-5 0 4 16,0 0 1-16,-2-1 2 0,-1 2 6 0,1 1-1 15,-3-2-6-15,2 1 0 0,0 0 4 0,-2 2-2 16,-2-1 1-16,4-1-8 0,-4 2 4 0,1 1-2 0,0-1 3 16,-2 0-4-16,0 0 2 0,1 0 1 0,2 2-5 15,-2-2 7-15,4 2 11 0,-2-1 5 0,1 3 5 16,1-1-1-16,0-2-7 0,0 5 6 0,-1-5-2 16,0 4-6-16,-3-2-10 0,0-2-2 0,-1 2-4 0,-1-3-3 15,-2-1 3-15,-1 1-4 0,-2-3 4 0,-1 1 2 16,-2-2 2-16,0-2-4 0,-3-1 2 0,2 1-1 15,-4 1 0-15,0-4-3 0,2 2-14 0,-2-4-24 0,-1 0-31 16,0 3-32-16,-1-6-38 0,-1 3-45 0,0-4-74 16,-1 2-78-16</inkml:trace>
  <inkml:trace contextRef="#ctx0" brushRef="#br0" timeOffset="88996.9181">21394 10636 2334 0,'1'-6'20'0,"1"1"16"0,-1-3 10 16,3 2 9-16,-4 2 5 0,1 2 3 0,1-1 4 16,-1 3 2-16,1-1-13 0,0 0-13 0,-1 2-11 15,2 0-8-15,2-1-4 0,0 3-7 0,1-1-4 0,5 2-3 16,2 2-6-16,1 0-4 0,6 2-1 0,2 3 1 15,1 1 4-15,2 2-2 0,4 0-1 0,-1 2 3 16,0 0-9-16,2 3 3 0,0-2-1 0,-1 2 2 16,-1-2-4-16,-1 2 9 0,1 0-1 0,-3-1-4 15,-2 0 13-15,2-1-1 0,-3-1-1 0,-4 0-3 0,1-1-4 16,-2-1 1-16,-2-2-3 0,-3 1 6 0,1-4-5 16,-4 2 1-16,-2-2-2 0,2-1 4 0,-4-3 1 15,0 0-1-15,-1-2 2 0,-2-2-3 0,-2 2-1 16,2-2-2-16,-2-1 7 0,0 0-2 0,-2 0 14 0,0 3 2 15,1-2 20-15,-2 0 6 0,-1 2 8 0,0 0 6 16,-3-2-2-16,-2 4-1 0,-1 0-12 0,-1 2-6 16,-4-2-17-16,0 3-9 0,-2-1-2 0,0 1-10 15,1-2-1-15,-3 5 1 0,1-2 1 0,-1 0-6 0,3-1-1 16,-1 0 15-16,4 1-14 0,-2-1 4 0,2 0 4 16,2 0-1-16,1-2-2 0,2 0 6 0,1-1-2 15,1-1-19-15,-1 1-5 0,2-2-33 0,0-1-28 16,1-2-39-16,-5 0-42 0,4 0-62 0,-7 0-76 0,2 0-90 15</inkml:trace>
  <inkml:trace contextRef="#ctx0" brushRef="#br0" timeOffset="93307.1788">23451 12688 1636 0,'0'0'5'0,"0"0"4"0,0 0 2 0,2-1-4 16,-2 1 1-16,0-1 1 0,0 2 0 0,0-2 13 15,0 1 4-15,-2 0 7 0,2 0 11 0,0 1 12 16,0-1 7-16,0 1-4 0,0-2 2 0,0 2-15 0,0 2-9 16,2-3-10-16,-4 2-7 0,2 0-5 15,0 0-5-15,-4 1 7 0,3 0-1 0,-3 2 7 0,1 1-1 16,1 1 7-16,-4 1-7 0,1 1 6 0,0 1 2 15,-2 0 6-15,0 2 3 0,1-2 1 0,1 1 2 0,-1-1 4 16,-2 3 3-16,3-1-6 0,-3 0-2 0,2 0-4 16,-2 2-1-16,-1-2-5 0,2 1 0 0,-2 2-3 15,0-1 4-15,-1 0 4 0,0 0 0 0,0 1 3 16,-2-1 13-16,3-1-3 0,-4 3-2 0,0 0-3 0,1-2-8 16,1 1-4-16,-2 2-4 0,-1-3-5 0,0 3-10 15,-2 0 1-15,2-1 4 0,-4 1-7 0,0 2 3 16,-2-1 2-16,2 3-1 0,-2-1-9 0,1 0-4 15,-2 1-1-15,-1-1-5 0,1 1 4 0,-1-2-3 0,1 1-2 16,4 2 0-16,-5-3 1 0,1 2 4 0,3 0-7 0,-2 0 0 16,2-2 3-16,-2 3 3 0,-2 0-4 15,0-1 8-15,1-1 7 0,-1 1-1 0,0 1 11 16,-3-2 9-16,2 2-6 0,-2 1 9 0,2-3 1 0,-2 2-8 16,-2 3 7-16,-2-2-4 0,4 1 4 0,-6 0-5 15,1 1 5-15,-1-1-12 0,-2 0 0 0,-2 1 4 16,2-1-8-16,-2 2 0 0,0-2-6 0,-1 1-2 15,-1-1-3-15,2 1 8 0,0 0-2 0,-3 0-4 0,1-3 6 16,2 1 1-16,-1 1 2 0,1-3-3 0,1 2-1 16,-3-1 3-16,2-2-6 0,0 2 8 0,2-1-6 15,-3 0-4-15,-2-1-4 0,2-1 9 0,-1-1-3 16,-3 1-1-16,1-2 2 0,-2 2 2 0,-3-1-2 16,1-1 4-16,-2 1 9 0,-1-1-10 0,-2 0 7 0,2 2-8 15,-2-2 3-15,1 0-4 0,-1 0 1 0,0-1 1 16,-1 0-10-16,-1 0 7 0,0-3 0 0,0 1-1 15,-4 1 2-15,1-3 1 0,-1 0-2 0,-2-2-7 16,3 2 9-16,-4-2-4 0,2 0-1 0,-1 0 8 16,2-1-12-16,-1-2 6 0,1 4-1 0,2-2 6 0,1-2-9 15,-2 0 1-15,1 1 1 0,1 0-5 0,-3 0 3 16,1 0-3-16,-3-1 6 0,0 2-6 0,0-3 3 0,-1 2 1 16,2-1-7-16,0-1 1 0,1 1 5 15,1-2-2-15,3 0-11 0,-4 0 6 0,5-1-1 0,-5 2-6 16,1-2 14-16,-1 1-3 0,1 0-4 0,-5 1-3 15,1-1 10-15,1 0 0 0,-1-1 2 0,-2 0-2 0,-2 1-7 16,5-1 4-16,1-1 7 0,3-2-1 16,1 3-8-16,2-4 2 0,0 3-1 0,2-2 6 0,6 0-2 15,-7-1-2-15,2 0-1 0,-2 2 0 0,0-2 1 0,-1 0-1 16,0-2-2-16,1 4 0 0,0-2 3 16,-2 0-1-16,2 0-4 0,-1 0 0 0,-1 0 6 15,2-2-3-15,-3 2-2 0,4-1 1 0,-4 0-5 0,2 1 5 16,-3-3-2-16,0 3 4 0,1-3-4 0,-3 1 0 15,2-1 4-15,-1 1-2 0,2 0 5 0,-5-1-1 16,4 1-3-16,0-2 1 0,1 1 0 0,3 1-2 16,-3-1 5-16,4-2 0 0,-1 1-7 0,1 1 2 0,-2-2 5 15,3 1-5-15,-1 1 0 0,-1 1 4 16,2-1-8-16,-3-1 1 0,3 2-1 0,-1-4 8 0,-1 4-3 16,1-1-2-16,1 3-1 0,1-4 0 0,-2 3 1 15,2 1 1-15,0-3 7 0,1 2-11 0,1 0 2 16,1-1 1-16,-1 2-1 0,2-3 2 0,-1 1 2 15,0 0-6-15,2-1 1 0,-2 1-2 0,3 0-2 0,-4-1 12 16,4 0-3-16,0 0-2 0,1-3 1 0,-1 4 3 16,3-1-1-16,-2-2 1 0,1-2-3 0,0 3-4 15,2 0 3-15,0-1-7 0,-1 1 2 0,1-3 2 16,0 2-1-16,2-1 1 0,-2 0 0 0,1-2 1 0,-1 1-3 16,0 0 10-16,0 0-5 0,0-1-5 0,-1 1 0 15,0 0 8-15,-1 0-3 0,2-1 2 0,1 1 5 16,-6 0-11-16,7 0 3 0,-2-1 9 0,4 1-10 15,-3 0-3-15,3-1 4 0,1-1-6 0,1 4 4 16,1-2 1-16,1-1 0 0,-1-1-4 0,2 1 9 0,-1 1-3 16,-1 0-3-16,-1 0 8 0,1 0-14 0,-1-1 4 15,-1 2 2-15,0-2-2 0,0 2-2 0,0-2-1 16,0 1 1-16,-1-1 0 0,1-2 9 0,-2 1-4 16,0-1-6-16,1 4 1 0,2-5-3 0,1 1 3 0,0 0 2 15,1 0-8-15,2 1-1 0,-1-3 1 0,5 0 3 16,-2 0 0-16,2 0 8 0,2 0-3 0,0 1-2 15,-1-4 9-15,2 2-3 0,0-2-4 0,1 3 10 16,-1-2-2-16,3 1-11 0,-2-1 11 0,0 0-3 16,2 2-8-16,0 1 3 0,0-1 10 0,1 0-5 0,2 1-5 15,0 0 5-15,0-2-12 0,2 1 10 0,1 1-1 0,-2-1-4 16,3-1-1-16,0 0-8 0,-1 1 2 16,2 0-2-16,1 0 7 0,-2 1-5 0,1-4-1 0,2 2 10 15,0 1-4-15,-2-1 4 0,2 2 5 0,2-1 4 16,-2 2-8-16,4-2 4 0,-5 3 5 0,6-1-3 15,-3 2 1-15,-1 1 4 0,4 2-2 0,0 0 5 16,0 3-5-16,0-3-3 0,0 5 1 0,0-2-3 16,0 4-5-16,2-2-2 0,-2 2 1 0,0 1-11 0,2 2 14 15,-1 2 1-15,1 3-3 0,-2 1 5 0,1 4 7 16,-1 2-7-16,5 4 5 0,-5 1 6 0,1 1-6 16,-1 4 7-16,0-2-4 0,2 0-4 0,-2 4-3 15,2-3 11-15,-2 1-7 0,-2-2-4 0,0 1 4 0,1 0-6 16,1-2 2-16,-5-3-1 0,4 0 5 0,-2-2-10 15,-1-2 7-15,3-2-2 0,1-3 3 0,-2-2-3 16,2-1 4-16,0-4-1 0,-1 2 0 0,1-5 4 0,1 1-7 16,1-3 10-16,-1 1-9 0,-1-1 8 0,-1 0 1 15,2-3 3-15,-1 2-5 0,0-1 4 0,0-2 3 16,0 0-12-16,4-3 4 0,-1-1 0 0,0 0-6 16,1-2 3-16,1 0-3 0,-2-2-1 0,2-3-8 0,-2-1 6 15,2-1-1-15,-1-1-9 0,0-5-3 0,-3 3-10 16,3-6-6-16,-1 0-1 0,0-1 14 0,0-2-5 15,-1-2-3-15,1-3 1 0,-1 0 12 0,-1-1 1 16,3 1 10-16,-4 1 1 0,1 1-2 0,1 3-6 0,-2 2 8 16,0 3 6-16,-2 2-10 0,1 4 1 0,1 0 3 15,-2 4 1-15,0-1-4 0,1 5 9 0,1 1-1 16,-4 0-3-16,3 2 6 0,-1 1 0 0,1 2-2 16,-3 1 8-16,4 1-5 0,-1 0-3 0,1-1 3 15,1 3-1-15,-1 0-7 0,0 0 5 0,4 2-5 0,-4-1-10 16,1 0 6-16,1 2 11 0,3 0-2 0,-4 1 5 15,4 1 10-15,1 0-5 0,0 2 6 0,3 0-1 16,0 3 2-16,3 0-9 0,1-1-5 0,3-1 0 16,0 4-6-16,3-3 1 0,3-1 1 0,2 2 2 0,4-4-4 15,2 2 6-15,6-3 4 0,2-3-7 0,4 1 0 16,0-3 2-16,2 2-2 0,-1-2 1 0,0-2-2 16,-2 1-8-16,-5 1-1 0,-2-2 7 0,-4 2 3 15,-7 0-6-15,-1 0-3 0,-7 2-4 0,-1-2 4 0,-5 1 9 16,-2 2-5-16,-1-2-10 0,-3-1 2 0,-3 3 8 15,2-3 3-15,-4 2-3 0,-1 1-6 0,-2 0-18 16,2-1-4-16,-2 1-6 0,-3 1-32 0,3-1-24 16,-4-1-42-16,0 2-33 0,-3-2-29 0,2-2-43 15,-2 0-44-15,0 1-38 0,-1-1-38 0,0 0-36 0</inkml:trace>
  <inkml:trace contextRef="#ctx0" brushRef="#br0" timeOffset="107510.0306">5470 10358 1930 0,'14'-28'23'16,"-14"28"6"-16,0 0 2 0,0 0 10 0,0 0-4 15,0 0 7-15,0 0 5 0,0 0 3 0,2-7 1 16,-2 7 1-16,0 0 15 0,0 0-3 0,0 0 2 0,0 0-3 16,0 0-8-16,0 0-6 0,0 0-16 15,0 0-7-15,0 0-5 0,0 0-3 0,0 0 1 16,0 0 21-16,0 0-6 0,13 3 24 0,-13-3 8 0,0 0 1 15,0 0-1-15,0 0 0 0,0 0 1 0,72 16-10 16,-61-15 3-16,4 3-9 0,-1-3-17 0,0 3 6 16,2-1-7-16,1 2-5 0,1-1-3 0,2 1-5 0,-2-2 1 15,2 2-11-15,0 3 6 0,1-4-10 0,1 3 5 16,0-2 0-16,-1 3-7 0,1 0 4 0,2-2-4 16,-4 1 1-16,3 0-6 0,0 2 7 0,1-3-3 0,-1 2-1 15,2 1 5-15,0-2-9 0,0 3 3 0,2-3 2 16,-2 4-3-16,0-2-2 0,-1 0-4 0,0 0 0 0,1-1 0 15,-1 2 6-15,-1-3-5 0,-2 2-8 16,0-1 11-16,1 2-9 0,-5-1 6 0,2-2 8 16,-3 1-15-16,0-1 1 0,-3 3 4 0,2-3 8 0,-2 1-4 15,-2 0 2-15,0 0-1 0,-1-1-5 0,2 2 8 16,-2-3 2-16,-1 2-1 0,2 1-4 0,-3-2-2 16,2 3 5-16,0-3-1 0,2 3-2 0,-4-3 1 15,4 2-1-15,-2-1 4 0,1 1-3 0,0-1 3 0,2 1-3 16,-1-1 2-16,-1-1-3 0,2 4 10 0,-1-5 1 15,0 2 2-15,0-1 8 0,-2-1-1 0,1-2-4 16,-2 3 1-16,1-2 9 0,-2-1-13 0,0-1-1 16,-1 3-4-16,0-2-3 0,-1 0-4 0,-1-1 6 15,0 2-2-15,1-1-5 0,-3-2 8 0,2 1-3 0,-2 0-4 0,0 1-2 16,-1-3 6-16,1 2-4 0,0-2 3 16,-1 1 1-16,-1 0-7 0,1-1 2 0,1-1 1 15,-2 3 11-15,-1-3-12 0,2 0 6 0,-2 1-15 16,0-1-35-16,0-1-34 0,0 1-49 0,-2-3-57 0,1 3-75 15,-2-3-67-15,-2 1-76 0,-1-2-57 0</inkml:trace>
  <inkml:trace contextRef="#ctx0" brushRef="#br0" timeOffset="107990.485">6659 10709 1603 0,'0'-6'16'0,"0"1"19"0,0-4 20 0,0 5 19 16,0 0 10-16,0-1 14 0,0 1 10 0,0 1 21 15,0-1 8-15,0 3-7 0,2 0-8 0,-2-2-6 0,1 3 0 16,-1 0-6-16,3 0 3 0,-3 0-14 0,0 0-21 16,0 0-4-16,3 0-8 0,-3 0-9 0,0 0-10 15,2 2-3-15,-2-2-19 0,0 0-5 0,1 1 1 0,-1-1-9 16,2 1-4-16,0-1-1 0,1 1-1 16,0 2-5-16,2-3 10 0,0 4-6 0,4-4 1 0,0 5 2 15,3-1 0-15,0 0-1 0,1 0-4 0,2 4 5 16,2-4-8-16,0 4 6 0,-1 0-4 0,1-2-1 15,2 1 3-15,0 1-6 0,-2 1 5 0,1-1-3 16,1 1 4-16,-2-2-6 0,0 1-1 0,2 1 1 0,-3-1-1 16,0 0 0-16,0-2 6 0,-1 2-7 0,-2 0-2 0,3 0 6 15,-6-3 3-15,1 3-9 0,-2-4 6 16,1 1 0-16,-4 0-5 0,-1-2 2 0,-1 1 8 16,-2-1-10-16,1-2 3 0,-3 2 7 0,0-1-2 0,0 0 9 15,0-1 2-15,-3 2 12 0,-3 2-1 0,4-1 11 16,-1 1 4-16,-3-1-5 0,-1 3-4 0,-1-1-7 15,-3-1-5-15,3 2 2 0,-1 0-6 0,-4-1-9 16,2 2-6-16,-1-1-1 0,0-1-1 0,3-1 7 16,-3 2-3-16,2-2-7 0,0 2 5 0,0-2 0 0,3-1-2 0,-1 0 4 15,3 0 3-15,0-1-5 0,1-1 1 16,-1 1 4-16,2-1-5 0,0 0 2 0,0-1-2 16,-1-1 0-16,3 0-18 0,-4 3-14 0,2-3-24 15,-3 0-42-15,3 0-43 0,-4 0-46 0,4-3-54 16,-2 3-73-16,0-1-69 0</inkml:trace>
  <inkml:trace contextRef="#ctx0" brushRef="#br0" timeOffset="108910.8826">8412 11785 401 0,'-13'-5'-2'0,"1"0"-5"15,4 1 2-15,-2-3-7 0,1 2-1 0,-2 0-4 16,2 1 8-16,0-3 7 0,1 1 9 0,0-1 12 0,2 2 12 16,1-2 26-16,-2 3 10 0,3-2 0 0,-1 2 3 15,4-3-1-15,1 3-4 0,0-1 2 0,-2 0-6 16,2 1-17-16,0 0 5 0,0-2 17 0,0 1-5 16,0 1 4-16,0-1 20 0,0 2 13 0,2 1 14 0,-5-1 16 15,4 3 15-15,-2-1-4 0,1 1 1 0,0-3-1 16,-2 4-9-16,0 1-21 0,1-1-19 0,1-1-18 15,-5 3-21-15,5-1-7 0,-6 0-2 0,3 2-1 0,-2-2-9 16,3 2 3-16,-2 0 4 0,2 0 0 0,-1 0-5 0,0-1-2 16,1-2-4-16,2 3 7 0,2-2 3 15,-2 0 5-15,3 2 14 0,2-3 9 0,1-1 13 16,5 4 7-16,5-2-2 0,1-2-4 0,4 0-6 16,9 0-8-16,2-2-22 0,4 1-7 0,8-2-18 0,1 2-4 15,7-3-6-15,1 2-12 0,1 0 3 0,0-1-8 0,1 2 5 16,-3 0-4-16,-1-2 4 0,-2 3 0 15,-4 0-2-15,-3-1 8 0,-3 1-3 0,-1 1 8 16,-3-1-4-16,-4 0-3 0,-1 3 4 0,-4-3-3 16,-2 1 3-16,-2-1-4 0,-3 0 2 0,-3 1-6 0,-2-1 10 15,-3 3-6-15,-3-3 1 0,1 0-1 0,-3 0-2 16,1 2 12-16,-4-1 4 0,0-2 6 0,1 1-10 16,0 0 12-16,1 1-4 0,-4-1 4 0,2 0 3 15,1 0-15-15,1 1-6 0,-2-1-3 0,0 1 2 16,3-1 0-16,-5 3-8 0,4-3 3 0,-1 0 1 0,-1 1 8 15,2-1-6-15,-2 0-2 0,0 3 3 0,-1-3-15 16,3 1-18-16,-5-1-44 0,4 2-54 0,-3-2-71 16,-1 1-72-16,0-1-111 0</inkml:trace>
  <inkml:trace contextRef="#ctx0" brushRef="#br0" timeOffset="117924.4964">4561 13391 2472 0,'2'0'11'0,"-2"0"10"0,0-4-1 0,3 4 2 16,-3 0 2-16,0-3-3 0,0 6 1 0,0-6-1 15,2 6-3-15,-2-3 1 0,0 0 9 0,2 0 3 0,0 0 2 16,-2 0 10-16,2 0 3 0,1 0 0 0,0 0-4 0,4 0 0 16,-1-3-5-16,3 3 7 0,1 0-1 0,3-1 1 15,1-2 2-15,0 2 10 0,2 0-1 0,0-2-2 16,4 3-2-16,-3-2-6 0,3 1-3 0,-2-1-6 15,2 0-4-15,-2-1-6 0,4 0 0 0,-2 3-9 0,2-1 1 16,-2 0-4-16,2-1 0 0,-1 2-1 0,-1 0 1 16,4 0-7-16,-5 0 2 0,3 2-2 0,0-1-1 0,2 0-1 15,-3-1 1-15,2 0 1 0,1 0-4 16,-2 0 0-16,0 0-6 0,2 0 6 0,-2-2 0 16,3 0-3-16,-4 2 2 0,3-3-4 0,-2 3 7 0,3-2-2 15,-3 0-1-15,2 0 4 0,3-1-10 0,0 0 5 16,-1 1-6-16,1-1 13 0,2-1-16 0,1-1 7 15,-2 2 3-15,-1 1-6 0,2-1 9 0,-2-1-3 16,1 2 1-16,-3-1-13 0,2 0 20 0,-5 3-9 0,1-1 4 16,-1-2-7-16,-2 3 4 0,-2-1-4 0,-1 1 6 15,-1 0-1-15,-2 0-8 0,-1 0 3 0,-1 0-1 16,1 0 11-16,-3 0-4 0,2 0 0 0,-2 0 0 16,2 0-1-16,-3 0-1 0,1 0 1 0,2 0 3 0,0-1-9 15,1 0-2-15,-1-1 5 0,1 2-5 0,1-2 7 16,0 1 1-16,2 1-1 0,0-2 1 0,-1 0 2 15,0 2 1-15,-1-2-4 0,-3 1 6 0,0-1-7 16,0 2 6-16,-3 0-1 0,-3 0-3 0,-2-1 2 16,0 1 10-16,-1 0 2 0,1 0-2 0,-6 0 4 0,3 0-6 15,0 0 4-15,-2 0-1 0,1 0-3 0,1 1-7 16,-2-2-1-16,1 2 2 0,-3-1 3 0,0 2-4 0,-3 1 7 16,1 1-6-16,-8-1 2 0,-2 2-7 15,-3 2-13-15,-5 0-2 0,-1 0-20 0,-5 1 4 0,-3 1-16 16,-2 1-2-16,-2-2-3 0,1-1 3 0,-3 0 15 15,2 1 0-15,1-4 14 0,1 3 4 0,2-2 4 16,3-2 6-16,1-1-1 0,3 1 3 0,2-1 2 16,5-2 0-16,0 2 0 0,6 0 0 0,-1-2 5 15,3 0 2-15,3 1 2 0,2-1-4 0,3 0 3 0,-1 0-6 16,3 0-1-16,1 0-6 0,0 0 0 0,1 0-3 16,1 0 0-16,0 2 8 0,1-2-15 0,2 0 11 0,2 2-2 15,3-2 1-15,-2 1 7 0,6 1-2 0,0-2-2 16,5 0-10-16,-1 0 13 0,4-2-13 0,1 1-1 15,1-1 0-15,0 0-12 0,3-3-14 0,0 0-14 16,1 2-12-16,-1-1-25 0,0-1-11 0,-2 0-32 16,2 1-22-16,-6-2-36 0,-1 1-23 0,-1 1-32 0,-6-1-29 15,-2 0-38-15</inkml:trace>
  <inkml:trace contextRef="#ctx0" brushRef="#br0" timeOffset="118950.2557">7398 12284 2255 0,'-7'-8'0'0,"0"2"7"0,1-6 8 16,0 1 7-16,-2 2-4 0,0 1 2 0,0 2 6 16,0 0 4-16,0 0 18 0,-1-1 6 0,1 2-3 15,0 0 2-15,-1-1 4 0,1 1 6 0,-2 0 6 16,3 1 2-16,-2 0-12 0,3 0-8 0,-2 0-3 16,1 1 2-16,0 1-6 0,-1-1 0 0,0 2-14 15,0-3-4-15,-3 1-3 0,1-1-3 0,-1 4 0 0,-1-2-9 16,-1-1 8-16,-3-1-9 0,2 3 10 0,-2 1 2 15,0-2-3-15,-2 0 1 0,-1 2-2 0,-1-3 6 16,0 3-4-16,-2 0 0 0,1 0 1 0,-2 0-2 16,-1 0 0-16,-1 0 4 0,1 0 3 0,0 3-6 0,-4-1 2 15,1 1 5-15,0 2-4 0,0-1-3 0,0 1-2 16,1 1-12-16,3 0 5 0,0 0-3 0,-1 0-1 0,4 4-6 16,0-3-2-16,3 4-2 0,-1-2 1 0,-2 4 7 15,3 0-7-15,1 2-1 0,-1-1 11 0,1 2-6 16,0 0 1-16,1-2 8 0,2 1 2 0,1-1-2 15,3 1-1-15,-2-3 1 0,3 0-8 0,1-2 7 0,1 2-2 16,-1-2-6-16,2 1 1 0,3-2 0 0,-4 0-3 16,1 0 8-16,3 1-7 0,-1-3 1 0,0 0-2 15,-1-1-15-15,-1 0-23 0,3-1-33 0,-1 1-33 0,0 0-52 16,1-6-54-16,-1 4-75 0,1-1-90 0,-1-3-83 16</inkml:trace>
  <inkml:trace contextRef="#ctx0" brushRef="#br0" timeOffset="119344.097">6218 12272 1787 0,'3'-8'6'0,"0"-2"4"15,-1-1-1-15,3 3 9 0,-2-2 4 0,0 1 14 16,0 0 8-16,0 2 26 0,-2-2 12 0,1 3 26 15,1 1 18-15,-1 1 4 0,-2 3 4 0,0-2-10 16,0 2-6-16,0 1-29 0,0 0-21 0,0 0-28 16,0 1-11-16,0-1-20 0,0 3-8 0,0-2-8 0,0 1-4 15,0 2 8-15,-2 1-2 0,1 0-2 0,-3 4-2 16,3 4 7-16,-5 2-2 0,3-1 4 0,0 5 0 16,-2 0-2-16,2 0 4 0,-1-1 2 0,3 3-8 0,-1-3 1 15,0-1 4-15,2-3-2 0,2 1 1 0,0-2-3 16,1 0-6-16,2-1 7 0,0 0 5 0,-2-2 2 15,6 2-5-15,-1-3 7 0,0 2-2 0,3-5 4 16,2 5 7-16,4-5 3 0,-1 1 0 0,3-2 7 16,2 0 0-16,-1-4-3 0,5 1 2 0,-3-2-4 15,1-1 2-15,-1 0-9 0,0-2 0 0,-3 0-13 0,1-1 5 16,-1 1-1-16,-5-2-23 0,2 3-28 0,-5-2-43 16,1-1-49-16,-3 2-54 0,-1 0-56 0,-3 2-76 15,-1-2-73-15</inkml:trace>
  <inkml:trace contextRef="#ctx0" brushRef="#br0" timeOffset="142910.9339">28968 5578 3296 0,'0'3'-3'16,"0"-2"3"-16,-1-1 1 0,4-3 10 0,-3 3 9 15,0 0 5-15,0 0 0 0,0 0 14 0,2 0 14 0,-1 0 9 16,-1 0 2-16,4-1 5 0,0-1-2 0,2 0 11 16,2-1 9-16,6-1 1 0,5 1 1 0,5-2-6 15,6-2-4-15,5 0-2 0,7 0-12 0,4 0-10 0,5 0-10 16,0-1-11-16,2 1-7 0,1 0-6 0,1 1-4 16,-1 0-5-16,-3 1 3 0,-3-1-10 0,0 4 5 15,-4-2-3-15,-3 1-5 0,-1 0 5 0,-7 1 5 0,-5 0-9 16,-4 0 1-16,0-1-3 0,-5 2 8 0,-5-1-11 15,0 0 4-15,-3-1-2 0,-1 1-14 0,-1 0-20 0,-1-3-23 16,0 2-43-16,0-1-59 0,-2 1-70 0,-1-4-73 16,1 0-101-16,-1 0-86 0</inkml:trace>
  <inkml:trace contextRef="#ctx0" brushRef="#br0" timeOffset="143364.0076">30591 4959 2449 0,'0'-14'4'0,"2"4"2"16,0-4 2-16,-1-1 14 0,2 1 14 0,-1 2 16 15,1 2 12-15,0 0 24 0,2 0 15 0,1 3 20 16,-3 2 11-16,2-1 9 0,0 0-2 0,-2 4-9 0,-1-1-7 16,1 3-21-16,-1-1-20 0,-1 1-21 0,-1 1-15 15,3-1-24-15,-3 0-13 0,0 0-1 0,2 3-7 0,-1 1 6 16,2 2 5-16,-1-2 4 0,1 4 2 0,-1 2 9 16,3 1 11-16,-4 6 5 0,3 1 4 0,-1 1 3 15,-2 2-6-15,-1 6 3 0,2-2 3 0,-2 1-7 0,0 3-3 16,0 0 2-16,4-3 2 0,-2 4-6 0,1 2 1 0,0-4 2 15,2 2 0-15,3-1 3 0,0 0-2 0,-2-3-15 16,2 1 1-16,0 1-8 0,3-5 4 0,-3 0-8 0,0-1-2 16,0-3-6-16,3-2-3 0,-2 0 1 0,1-2-5 15,1-1 6-15,-2-3-11 0,1-2 8 0,2 0-5 16,-2-1-2-16,2-1 2 0,-2-3-4 0,0 0-8 16,2 0-12-16,-2-2-17 0,-1-2-32 0,5 0-19 0,-4 0-41 15,1-4-47-15,3 2-45 0,-3-2-44 0,3-3-51 0,-1-2-41 16,1-1-53-16,-1 0-57 0</inkml:trace>
  <inkml:trace contextRef="#ctx0" brushRef="#br0" timeOffset="143673.7678">30620 5178 2576 0,'-14'-5'7'0,"4"-1"16"0,2-1 16 15,1 2 16-15,2 0 18 0,0 1 18 0,2 2 15 0,1 1 10 16,-1 1 11-16,3 0-1 0,0-2 5 0,0 4-9 16,2-1-6-16,2 0-21 0,-2-1-12 0,3 0-7 0,1 0-18 15,3-2-14-15,4 2-18 0,4-2-9 0,-1-1-14 16,5 3 5-16,4-2 0 0,0 2-3 0,1-2-5 15,2 1-11-15,-1-1-9 0,2 0-24 0,-1 2-16 0,-3-3-26 16,0 1-29-16,1-1-37 0,-4 2-37 0,0-2-24 16,0 1-40-16,-4 1-29 0,1-2-35 0,-4 1-32 15,-2 0-27-15</inkml:trace>
  <inkml:trace contextRef="#ctx0" brushRef="#br0" timeOffset="144660.1647">31081 5120 1443 0,'-1'1'9'0,"-1"2"16"0,2-2 13 0,2-2 13 16,-1 2 15-16,1-1 12 0,1 1 9 0,-3-1 20 16,3 1 8-16,-1-2 2 0,1 1 1 0,1 1-1 15,1 0-5-15,2 0-9 0,-1 1-9 0,-1-1-14 0,3-1-13 16,1 2-10-16,1 0-7 0,0-2-2 0,0 0-4 16,-2 2-2-16,2-4 8 0,2 2-4 0,-4-2 0 0,2 2-8 15,-1-2-4-15,-2-1-5 0,-1 1 4 0,2-1 2 16,-2 0-5-16,-1-2 9 0,-2 1 11 0,0-1-6 15,2 1 7-15,-3-2-5 0,-1 1-3 0,1 0 5 0,-2-1 1 16,0 0-10-16,0 2-15 0,-2-4 8 0,2 4-6 16,-3-1 3-16,3 0-5 0,-5 0-9 0,4-2 6 0,-4 2-6 15,3 0-2-15,-4-2 0 0,0 3-2 0,-1-1-5 16,1-1 3-16,-1 1 1 0,0 1-10 0,-1-1 9 16,0 0-2-16,0 3-2 0,-1 0 0 0,2-1 2 0,1 3-11 15,1 0 6-15,-4 2-7 0,4 1-3 0,-1 1 8 16,-1 2-4-16,1 0-1 0,-3 7 5 0,1-1 5 0,-2 3-5 15,-1 1 5-15,3 2 0 0,0 0-7 16,0 4 6-16,1-2-3 0,2 2-4 0,0 0 2 0,5-4-1 16,0 2 2-16,3 0-3 0,0-4 3 0,4-1-18 15,4-3-12-15,-2 0-17 0,3-3-6 0,3-1-22 16,-2 0-20-16,2-4-8 0,2-2-29 0,0-1-9 0,0-4-16 16,-3 0-10-16,3 1-15 0,-2-5 9 0,2-1-4 15,-4 2 2-15,4-4 16 0,-4 2 11 0,0-2 13 16,4-2 13-16,-4 3 20 0,1-3 10 0,-1-1 23 15,1-3 11-15,0 2 14 0,0-3 19 0,-1 0 23 0,-1-1 27 16,0 1 26-16,-3 0 24 0,4 3 16 0,-7-3 32 0,2 3 24 16,-3 1 15-16,2 1 7 0,-3 1 6 0,-1 1-17 15,-2 0-2-15,1 3-8 0,-2-1-22 0,2 3-16 16,-2-1-16-16,0 0 0 0,1 4-3 0,-1-2 1 0,0 1-17 16,0 0-15-16,0 3-6 0,2 0-12 0,-2 0-5 15,0 0-13-15,0 0-16 0,1 0-11 0,1 3-5 0,-2-1 3 16,3 0-5-16,-1 1 10 0,0 2-3 0,2 0 1 15,1 2 1-15,-1 0 9 0,3 0 6 0,-1 6 4 16,1-1 3-16,0 4 0 0,1-1 9 0,0 2 1 0,-3 2 0 16,4 0-5-16,-2 1 0 0,-1-1 3 0,2 1-6 15,0-1-5-15,-2 1-5 0,-1-4 0 0,0 1-1 16,0 0-1-16,-2-2-4 0,1 2-7 0,-4-5 10 0,0 2 1 16,0-3 1-16,-3 0 1 0,0-1 8 0,-2-1-4 15,-1-1 6-15,-1 1 0 0,-3-3-3 0,0 1-3 0,0-3-5 16,-2 4-2-16,3-4-7 0,-1 1 5 0,1-2-6 15,-1-1-23-15,5 0-19 0,-3-2-30 0,2-2-31 16,0-3-42-16,3 0-30 0,-1-2-35 0,1-2-26 16,2-1-10-16,1-2-9 0,0-2 8 0,3 1-2 0,2-6 15 15,1 2 14-15,3-2 1 0,1-1 18 0,1-3 9 16,3-5 23-16,2 0 21 0,-2-2 39 0,4-1 46 16,-1-1 36-16,0-1 36 0,-1-1 29 0,1 2 49 0,-4 0 31 15,0 3 25-15,-1 1 23 0,-2 3 8 0,-2 1-4 16,0 3 9-16,-4 4 16 0,0 0-7 0,-1 3-21 0,-3 1-19 15,1 1-10-15,-2 1-13 0,2 3-7 0,-1 0-3 16,0 4-26-16,0-1-11 0,0 3 0 0,2 2-1 16,-2 0-4-16,0 2-17 0,0-2-6 0,0 0-10 0,2 3-7 15,-2-3-8-15,1 2-11 0,-1 0-2 0,0 3-1 16,0 0 10-16,-1 6 6 0,1-1 1 0,-2 7 9 0,2 3 8 16,-3 1 7-16,1 7-7 0,-1 0-3 0,-2-1-10 0,2 5-9 15,0-1 1-15,-3 0-10 0,1-1-6 16,2-2-8-16,1-1 3 0,-1-1-2 0,3-3 2 0,-2-5-7 15,4 2 4-15,-2-5-5 0,2-4-25 0,-1 2-26 16,1-4-45-16,-2-3-55 0,0-5-54 0,1 2-65 16,-1-6-87-16,2 2-87 0</inkml:trace>
  <inkml:trace contextRef="#ctx0" brushRef="#br0" timeOffset="144847.6002">31502 4935 3296 0,'1'-7'7'0,"3"0"4"0,-1 4 6 16,5-6-1-16,-2 1 15 0,2 3 10 0,-2 3 12 16,4-2 10-16,1 1-3 0,0 0 0 0,0 1-4 15,3 0-2-15,-1 1-15 0,4 0-10 0,-1 1-14 0,3 1-12 16,-2 0 0-16,4 1-5 0,-2 0-2 0,3 4-9 16,-3-1-39-16,0-1-42 0,-3 3-61 0,1-2-61 15,-4 0-91-15,1 2-95 0</inkml:trace>
  <inkml:trace contextRef="#ctx0" brushRef="#br0" timeOffset="153297.9209">4443 10532 2788 0,'-7'-2'-3'0,"1"-2"-2"16,0 0 10-16,4-1 6 0,-4 1-2 0,0 1 3 16,1-2 0-16,0 4 7 0,0-1 8 0,2 1 6 15,0 0-3-15,-3-1 2 0,3 1 2 0,1 0 3 16,-3-2 0-16,4 3-6 0,-3 0-9 0,1-3 3 16,-2 2-13-16,2 1-7 0,-4-3 2 0,2 3-7 0,0-1 0 15,-3 1-3-15,-3 0 3 0,3 0-4 0,-5 1 8 16,-1-1-4-16,0 3-6 0,0-3 8 0,-4 1 1 0,1 2 6 15,-1-3 8-15,0 3 3 0,-1-1 1 0,1 1 4 16,-1 0 6-16,2-2 2 0,-2 4 4 0,0-2 0 16,1-1-6-16,0 2 0 0,-1-1-2 0,1 0 2 0,-2-1 2 15,2 3-10-15,-2-2 3 0,1 1-4 0,1 0-1 16,-2 0 1-16,0 0 0 0,2 0 0 0,-2 1-6 16,-2-1 7-16,1 0-6 0,-3 4 6 0,4-4 1 0,-3 1-3 15,3 0 10-15,-2 2-2 0,0-2 3 0,2 0 1 16,0 2-6-16,0-2-4 0,-1 0 2 0,2 0-6 15,-3 1-9-15,1 1-2 0,1-2 0 0,-2 3 7 0,-1-3-1 16,1 3-1-16,0-1-5 0,-1 3 5 0,2-3-1 16,-1 1 1-16,1-3-2 0,2 4-2 0,-1-5-1 15,-2 5 5-15,4-3 2 0,-1 1-2 0,1 0-1 0,0 1-1 16,-1-1 8-16,1 0-4 0,0 2 7 16,-1-2-7-16,1 1-5 0,-2-1 7 0,2 0 3 0,1 1-3 15,2-1-4-15,-3 2-3 0,2-3-3 0,0 1 6 16,2 0 8-16,0 2-13 0,-3-1-5 0,-1-1 8 0,1 1-1 15,1 1 2-15,-3-1-2 0,0 1-5 0,3-1 0 16,-3 1 2-16,3 0 3 0,-1-1-1 0,1 0-2 16,0-1-4-16,2 0 9 0,-3 0 1 0,4 1-7 15,-4 1 2-15,4-4 6 0,-3 4-2 0,0-1-4 16,1-1 3-16,0 5-5 0,0-3-4 0,0-1 12 0,0 0 1 16,0 1-8-16,-2-1 0 0,4 1 2 0,-1 3-2 15,3-2-2-15,-3 0 3 0,3 2-3 0,-1-2-5 16,0 2 4-16,1 0 3 0,-1 0-4 0,2-1 8 15,-1 0-6-15,0 1 2 0,1 0-4 0,0-3 1 16,2 2 3-16,-1-1 0 0,3 0 5 0,-2 0-2 0,1 0 4 16,0 2 0-16,0-3 8 0,1 2-1 0,1 1-3 15,-1-3-6-15,-3 5 2 0,2 0 3 0,1-1-3 16,1 0-3-16,-2 0-9 0,0 0 3 0,2 2 4 0,0-1 0 16,-1-2-4-16,4 1-5 0,-2-2-2 0,1 2 6 15,0-1-1-15,1-2 1 0,0 0-4 0,1 0-2 16,1-1 2-16,-2 0 9 0,2 1 0 0,0-1 5 15,0-1 0-15,0 1-3 0,0-1 3 0,0 1 3 16,0-1 3-16,2 1-11 0,1 3 0 0,-3-3-6 0,3-1-1 16,0 5 3-16,-1-2-5 0,4-1 2 0,-3 2-4 15,0 0 1-15,1-1 4 0,0 2-12 0,1-3 13 16,0 2-1-16,3 1-5 0,-2-1-7 0,2 0 1 16,0 0-1-16,1-2-4 0,-2 1 3 0,2-1-8 0,2-1 2 15,0 0-3-15,1 2 15 0,0-4-8 0,-1 1 0 16,3 0 4-16,-1-2 7 0,0 2 3 0,-1-1-6 15,1-2 4-15,-1 0-5 0,0-1 5 0,2 3-2 0,-2-2-3 16,0 0 1-16,2-2-5 0,-3 2 6 0,3-1 8 16,-3 2-9-16,2-2 1 0,1-1 7 0,-1 1-6 15,4 1 0-15,-1-2 2 0,1 1 2 0,2-1 0 16,0-1-6-16,3 3 8 0,-1-2-6 0,1 1 5 16,2-1 3-16,-2 0 2 0,1 2-2 0,0-4-6 0,0 2 10 15,1-1-4-15,-2 1 10 0,-1 1-4 0,1-3 2 16,-2 3 7-16,0-4-24 0,0 3 10 0,-3-3-2 15,2 1 5-15,0-1-15 0,-1 0 11 0,1 0-12 16,1-1-8-16,-1 1 25 0,2-3-17 0,-1 3 6 16,-2 0-7-16,4-1-1 0,0-2 2 0,-1 2 6 0,2-3-1 15,1 1-8-15,1 1 7 0,2-2-5 0,1-1 14 16,1 2 5-16,1-2-6 0,0 2 10 0,1-2 0 16,1 2 3-16,-2 2 11 0,0-2-10 0,-4 3-8 15,-1-1-1-15,-1-1 3 0,-1 2-21 0,-7 2 10 16,3-2-1-16,-2 1 0 0,-4-1-6 0,2 0 6 15,-2 3 0-15,0-3-2 0,0 0 4 0,1-3-13 0,-3 6 19 16,0-6-20-16,-1 2 18 0,2-2-11 16,-2 3 12-16,1-1-20 0,1-2 15 0,0-1 9 0,3 2-28 15,-2 0 21-15,1 0-10 0,2-1 11 0,1 0-9 16,-2 1 13-16,2-1-2 0,-1 2-13 0,1-2 13 16,1 1-5-16,1-2 6 0,-2 2-8 0,2 0-4 0,0-1 10 15,-3 1-10-15,3-1 6 0,-3 0 1 16,1-1-7-16,0 2 8 0,-1-1-3 0,0-1 1 0,-2 1-8 15,2-2 6-15,0 2 3 0,-2 0-6 0,-1 0 3 16,-2-2-4-16,3 2 3 0,-1-1-1 0,1 0 8 16,-3 0-7-16,0 3-1 0,0-4 2 0,0-1 3 0,-3 4-5 15,3-2-5-15,-3-2 7 0,2 1-6 0,0 0 8 16,-3-2-2-16,2 2 3 0,0-1-3 0,1-2-2 16,-2 1 2-16,3-1 1 0,-3 0-3 0,2-1 0 15,-1 3 0-15,2-3-4 0,-3 0 3 0,2 3-1 16,-1-2 0-16,2 1-7 0,-3-1 7 0,3 2-3 0,-2-1-4 15,1-2-2-15,-1 3 6 0,-1 0 2 0,0-3 4 16,-1 4-2-16,0-2-1 0,-2 2-2 0,2-1 6 16,-3 0 3-16,0 1-10 0,2 1 1 0,0-3 4 0,-1 1 6 15,0-1-5-15,1 2 3 0,-1-2-11 0,0 1 0 16,0 2 12-16,-1-3-14 0,2 4 0 0,-4-2-3 16,3 1-1-16,-4-1 15 0,-1 2-11 0,2 2 5 15,1-3 2-15,-1 3-1 0,-2-2 6 0,0 2-1 16,0 0-7-16,0 0-2 0,2 0 12 0,-2 0-1 15,0 1-15-15,0 0 7 0,-2-3-5 0,4 3-3 0,-2 0-13 16,0-2-29-16,0-1-14 0,0 2-29 0,-2-2-35 16,2 0-51-16,-2 1-78 0,-1-2-84 0,1-3-88 15,-1-2-108-15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0-31T01:12:51.5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3733 11208 430 0,'-16'10'0'0,"2"-2"-4"0,1 3 1 16,-1-5-3-16,0 4-5 0,1-1 2 0,2 0-3 15,-1-3 5-15,4 2-2 0,-2-1 1 0,2 1 4 16,-1-2 0-16,4 1 2 0,-1-2-4 0,1-1-5 0,2 0-8 16,-1-2-7-16,2 0-11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3-10-31T01:12:38.9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14682 6358 2565 0,'3'-8'16'0,"-1"2"25"0,-1-2 11 15,-1-4 8-15,0 8-2 0,0 1-6 0,0 0 0 0,-1 3-5 16,1 0-13-16,0 2-22 0,0-1-10 0,0 4-5 16,0 2 6-16,0 2 16 0,0 1 6 0,1 0 13 15,-1 4 4-15,0 1 0 0,4 0 7 0,-3-1-2 0,1-2 2 16,3 3-5-16,-2-2 1 0,3 0-10 0,0-3-4 15,-1 2 4-15,2 0-10 0,-3 0 2 0,4-2-2 16,-2 1-6-16,1-1 1 0,-1 1 6 0,1-4 2 0,2 0 6 16,-3 0 9-16,2-4 5 0,0-1 12 0,3 0 10 15,2-4 0-15,1-1 6 0,-1-3 3 0,5-4 1 16,3-3-7-16,5-1-10 0,0-3-15 0,6-3-4 0,3-1-9 16,0-2-8-16,5 0-10 0,2 1-10 0,2-2-3 15,0 3 6-15,3-1-2 0,-1 2-9 0,5 0 4 16,-3 1-8-16,0 0 8 0,1 2-4 0,-3 2 6 0,0-2-9 15,-2 3-1-15,-1 2 14 0,3-1-16 0,-5 2 0 16,1-2-27-16,1 1-13 0,0 3-28 0,0 1-27 16,-4-1-33-16,5 2-43 0,-2 2-28 0,-3-3-42 15,4 4-37-15,-5-1-52 0,-2 0-58 0,-1 2-60 0</inkml:trace>
  <inkml:trace contextRef="#ctx0" brushRef="#br0" timeOffset="3968.7324">4794 8811 430 0,'-5'0'2'0,"3"0"14"16,-1 0 6-16,-1 3 8 0,0-3 6 0,1 0 3 15,2 0 13-15,-1 0 5 0,-1 0 10 0,3 0-8 16,0 0-3-16,0 0 1 0,0 0 4 0,0 0 1 15,0 2-7-15,-2-3 7 0,2 2-2 0,0 0-4 0,0-1 0 16,0 2 0-16,0-2-3 0,0 0 12 0,2 0 7 16,-2 0-2-16,0 0-2 0,0 0 8 0,0 0 3 0,0 0 1 15,0 0 6-15,0 0-13 0,0 0-6 0,0 0-6 16,0 0-7-16,0 0-10 0,0 0-7 0,0 0-9 16,0 0-10-16,1 0-4 0,-1 0-4 0,0 0-31 31,0 0 3-31,0 0-5 0,0 0-14 15,0 0-11-15,0 0-8 0,0 0-12 0,0 0-11 16,0 0-24-16,2 9-35 0,-2-9-51 0,0 0-40 0</inkml:trace>
  <inkml:trace contextRef="#ctx0" brushRef="#br0" timeOffset="4831.2118">4786 8954 1985 0,'-2'-3'8'0,"-2"2"5"0,4-2 8 0,0 0 14 16,-2 3 7-16,2-2 2 0,-3 0-2 0,3 2 4 0,0-1 5 16,0 1 2-16,-2 0-10 0,2 0-12 0,2 0-8 15,-1 0-1-15,1 0 1 0,0 1-6 0,-2-1-14 16,0 0-4-16,2 0 1 0,2 0-5 0,-4 0 2 0,1 0 2 15,-1 0-3-15,2 0 4 0,1 2 4 0,-3-1-3 16,2 0 7-16,-1-1 2 0,1 0 14 0,-1 3 7 16,1-3 17-16,3 2 5 0,0-2 7 0,1 0 11 0,0 0 2 15,2 1 6-15,2 0-6 0,2-1 9 0,4 0-8 16,-2 0-1-16,4 0-4 0,2 0-8 0,2-1-7 0,0 0-9 16,1 1-6-16,2 0-17 0,0-2-6 15,-1 2-10-15,1 0-3 0,-1 0 2 0,1-3-7 0,0 3 4 16,2 0 0-16,0-1-1 0,3-2 4 0,-2 3-2 15,2-2-4-15,2-1-4 0,0 3 5 0,1-3-2 16,2 2-4-16,-2 0 4 0,2-1 1 0,0 1 2 0,1-1 9 16,-1 2-3-16,-2-2 4 0,5 2 5 0,-5 0-1 15,2 0-3-15,2 0-6 0,-3 0 1 0,1 0-3 0,-2 0 1 16,-3 0 0-16,0 3-7 0,-2-2 7 0,-1 0-3 16,-3-1 1-16,0 3 2 0,-2-2-5 0,0-1 2 15,-3 3-2-15,0-1 1 0,-2 0-4 0,-1-1 1 0,0 1 1 16,-2 0-2-16,2-2 1 0,-2 3 2 15,-1-3-2-15,1 2-3 0,0-2 2 0,2 0 3 0,-3 0 2 16,1 0 4-16,-1 0 4 0,1 0-2 0,0 0 3 0,0-2 0 16,-1 2 5-16,2 0-3 0,-3-3-2 15,2 3 1-15,0 0-3 0,-1 0 2 0,-1-1-3 0,0 1 0 16,0 0 1-16,1 0-5 0,0 0 4 0,-1 0-3 16,1 0-1-16,-1 1-1 0,1-2 0 0,0 2 6 15,1-2-5-15,-3 1 4 0,3 0-12 0,-1 0 3 0,-2 1 2 16,3-1 1-16,-1 0-4 0,-1 0 1 0,3 0 1 15,-1 3-5-15,2-3 10 0,-1 0 1 0,1 2 1 0,2-2-7 16,-1-2 6-16,2 4-3 0,0-2 1 0,-3 0 0 16,3 0-2-16,-2 0-1 0,2 0-4 0,-3 0 3 15,0 0-3-15,-1 0 3 0,-2 0 2 0,-1 1-6 0,1-1 4 16,-3 1-5-16,0-1 2 0,-1 1 3 0,-1-1 0 16,0 0-3-16,1 0-4 0,-4 2 9 0,1-1-2 15,1 0 0-15,-1 0 3 0,2-1-4 0,-2 2-4 0,2-1 3 16,2-1-1-16,-1 1-2 0,1-1 1 0,-1 0 1 15,2 0-1-15,0 0-4 0,0 0 7 0,2 0-2 16,-2 3 3-16,0-3 1 0,0 0 1 0,-3 0-1 16,3 3-2-16,-3-3 7 0,0 1-6 0,-2-1 2 0,-1 1-2 15,1-1-2-15,-3 0 6 0,-1 2-3 0,1-2 2 16,-3 1-1-16,2-1 2 0,-2 0 1 0,0 0 0 16,1 0-2-16,-1 0-1 0,0 0-1 0,0 0-1 15,-1 0 2-15,1-1 1 0,0 1 2 0,0 0-2 0,0 0-3 16,0-2-20-16,0 2-15 0,0-1-29 0,0 0-37 15,1 1-49-15,1-3-57 0,-2 3-74 0,0 0-78 16,0-3-95-16</inkml:trace>
  <inkml:trace contextRef="#ctx0" brushRef="#br0" timeOffset="16849.0028">7713 9128 1099 0,'-5'-2'15'15,"0"-2"15"-15,4 0 16 0,-4 0 3 0,-2 1 11 16,-1 3 18-16,3 0 15 0,-3-2 15 0,-1 0 4 0,2 1 0 16,-1 0-2-16,2-2 15 0,-2 3-8 0,2-2-7 15,1 1-11-15,2-1 3 0,-1-1-7 0,3 3-7 16,-1 0-8-16,1 0-12 0,1 0 5 0,0 0-1 0,0 0 6 15,0 0-10-15,0 0-1 0,-2 3-1 0,4-3 5 16,-2 0 3-16,-2 0-3 0,2 0-3 0,0 0-9 16,0 0-2-16,2 0-5 0,-2 0-9 0,0 0-11 0,3 0-10 15,-2-3-3-15,1 3-2 0,3-1-1 0,1-2-4 16,5 0-4-16,3-2 5 0,5 1 5 0,2-1 3 16,8-3 3-16,4 4-3 0,6-4-3 0,2-1-3 0,5 4-9 15,2-3 2-15,2 1-6 0,1-2-2 0,3 4 3 16,1-2-3-16,0 2 0 0,2-3 4 0,1 4 2 15,-1-1 2-15,-1 2 2 0,-3-2-5 0,-1 1-8 0,-2-1 4 16,-5 2-1-16,-3 2-1 0,-6-2-3 0,-3 1 0 16,-7-1-1-16,-1 2 5 0,-5 0-4 0,-1 0-1 15,-3 1 4-15,-6-2 2 0,2 2-4 0,-4 0 0 16,-3 0 6-16,0 0-11 0,-1 0 6 0,-2 0 7 0,-2 0-10 16,1 0 4-16,1 0 2 0,-2-3 4 0,1 3-8 15,-1 0 8-15,0 0 0 0,0-1-5 0,0 1 1 16,0 1-4-16,0-1 5 0,-1 0-1 0,1 0 1 15,0 3-8-15,0-3-14 0,0 0-25 0,0-3-27 16,0 3-44-16,0 0-45 0,-2 0-64 0,2-1-84 0,0 0-89 16</inkml:trace>
  <inkml:trace contextRef="#ctx0" brushRef="#br0" timeOffset="19749.8924">3915 8128 1863 0,'-5'-2'4'0,"2"-2"7"16,-1-1 11-16,3-1 20 0,-5 2 6 0,3 0 3 0,-2 2 7 15,2-1 16-15,0 0 7 0,-2 1 4 0,3-1 4 16,-4 2-8-16,3-2 2 0,0 1-4 0,-2 0 5 16,2-2-13-16,-1 2-11 0,0 0-6 0,-1 0-11 0,1 1-11 15,-1-1-3-15,0-1 4 0,0 3-9 0,-1-1-1 16,1 0 4-16,-3-2 2 0,0 3-4 0,0 0 7 16,0-1-2-16,-4-2-1 0,2 3 2 0,-2-2 1 0,1 1-5 15,-2-1-1-15,0-1 4 0,-1 3-4 0,2-2 3 16,-3 2-4-16,1-2-3 0,0 2-5 0,0 0 2 15,-1 0-6-15,0 0-4 0,-1 0-3 0,-1 0 1 16,0 2-4-16,0 0 0 0,1-2 0 0,-3 3 2 0,2-3-1 0,-2 2-2 16,0 1-5-16,3 0-2 0,-3-2 2 0,3 2 0 15,-3-1 3-15,2 1-3 0,1 0-4 16,1-1 6-16,-1 0 4 0,0 0-5 0,2 3-1 0,-2-2 0 16,2 0-5-16,-2-2 4 0,3 4 7 0,-1-3-6 15,0 2-2-15,1-2 5 0,-1 2 2 0,3-1-1 0,-5 1 1 16,3 0-2-16,1 0-3 0,-1 0 4 0,0 0 2 15,-4-1-1-15,4 0 3 0,-4 2 1 0,2 1 0 16,-2-2 3-16,2 1 1 0,-1 0-1 0,0-1 1 16,2 1 1-16,2 1-3 0,0-1-3 0,-1-1 8 0,1 1-7 15,2 0 0-15,1-1 2 0,-2 0 0 0,4 0-6 16,-2 0 3-16,1 1 4 0,0 1-9 0,0 0 4 16,0 0-4-16,-1 0 1 0,-1 2 4 0,1 0 3 0,-2-1 0 15,0 2 0-15,1-1 5 0,-2 1 1 0,2 1 2 16,-1 1-3-16,0-1 1 0,0 2 4 0,-2 1-2 15,1-1-1-15,-1 0-4 0,0 1 2 0,2 0 3 0,-3 2 1 16,1-1 1-16,2 1 3 0,-3-1 2 0,3 1 3 16,1 2 2-16,-2-3-1 0,1-2-2 0,2 5-4 15,1-2-4-15,-1-1-1 0,0 1-1 0,0-1-7 0,1 1 7 16,1-1-1-16,1 2-1 0,-3-3 2 0,2 0 3 16,2 1 0-16,-1-4 1 0,3 4 4 0,-3-2-6 15,3 1 5-15,1-1-1 0,-1 4 5 0,1-3-10 0,1 2-1 16,1-1 1-16,-2 1-3 0,4-1 1 0,-2 1-6 15,1-1-1-15,1 3 3 0,1-5 2 0,2 3-3 16,1-1-1-16,0 3-1 0,1-3 0 0,2 0 3 0,2 2 0 16,2-2-8-16,-1 2 3 0,1-3 3 0,0 4-3 15,4-5 1-15,-2 5 0 0,0-3 0 0,0-2-3 16,2 3 4-16,-4-1-7 0,5-1-4 0,-2-1 8 0,2 3-4 16,0-3 0-16,2 1-7 0,2 0 0 0,0 1 5 15,3-2-4-15,-3 1 4 0,5-1-7 0,2 2 1 16,-1-4-6-16,4 4 6 0,-2-3 5 0,5-2-3 0,0 1 12 15,-1 0-8-15,4-1 4 0,-3-4 1 0,3 2 2 16,-2-2 3-16,2-1-4 0,-3-1-2 0,-1-1-2 16,0-2 5-16,-1 0-5 0,-1-2 1 0,-1 0 6 0,-1-1-7 15,2-4 4-15,-2 3-6 0,3-4 5 0,-1 0-5 16,2-3-1-16,-1 1 0 0,2 2-4 0,-3-4 0 16,1 2-1-16,-1-1 4 0,-2-2-13 0,0 4 14 0,-5 0 3 15,0-2 2-15,-4 2-1 0,1 1 1 0,-3-1 6 16,-2 0-1-16,1 1 5 0,-2-1-10 0,-1-1-1 15,0 3-1-15,-1-3 6 0,0 0-6 0,0 1 0 16,-1-3 0-16,4 1 3 0,-4-1-1 0,1-2 1 0,-1 2 4 16,2-2-9-16,-2-3 4 0,0-1-4 0,1 4-1 15,-1-3-6-15,-2-2 11 0,2 1 0 0,-2-3-6 0,1 2 3 16,-4 0 1-16,0-1-7 0,0 3 2 0,0-2 8 16,-3 2-6-16,-2 0-4 0,0 0 2 0,-1 0 3 15,-2 0 1-15,-2 2 4 0,0-2 1 0,-1 0-3 16,0-2-3-16,-2 3 7 0,2-3-5 0,-2-2-1 0,-2 4 1 15,2-4 3-15,0 1 4 0,0-1-2 0,0 1 0 16,-1-2-6-16,0-2 6 0,1 5-4 0,-1-2 4 0,-1-2-1 16,0 5-16-16,-1-2 8 0,0 3 1 0,0-3 1 15,-5 6-3-15,2-1 5 0,-3-2 0 0,0 3-5 16,-2-2 10-16,0 0-8 0,-4 4-4 0,2-2 7 16,-4 1-7-16,2 0 6 0,-1 0-8 0,-1 2 6 0,0-2-7 15,0 3 10-15,1 0-7 0,-1 1 0 0,0 0 10 16,1 3-6-16,2-1 0 0,-3 0-8 0,3 0 3 0,-3 3-21 15,0 0-3-15,-2 0-8 0,2-1-15 16,-5 2-15-16,0 2-16 0,-3 0-17 0,-2 1-15 0,1 1-23 16,-4 0-9-16,-1 2-34 0,1 1-25 0,2-1-24 15,-2 3-32-15,2 0-30 0,0 1-36 0,1 1-26 16</inkml:trace>
</inkml:ink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4BCA8-0371-4C1C-9FD0-02EEEC16B4D4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40461-9B09-49EF-B2B9-C7C59A8DD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738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4BCA8-0371-4C1C-9FD0-02EEEC16B4D4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40461-9B09-49EF-B2B9-C7C59A8DD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80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4BCA8-0371-4C1C-9FD0-02EEEC16B4D4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40461-9B09-49EF-B2B9-C7C59A8DD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131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4BCA8-0371-4C1C-9FD0-02EEEC16B4D4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40461-9B09-49EF-B2B9-C7C59A8DD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978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4BCA8-0371-4C1C-9FD0-02EEEC16B4D4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40461-9B09-49EF-B2B9-C7C59A8DD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516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4BCA8-0371-4C1C-9FD0-02EEEC16B4D4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40461-9B09-49EF-B2B9-C7C59A8DD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465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4BCA8-0371-4C1C-9FD0-02EEEC16B4D4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40461-9B09-49EF-B2B9-C7C59A8DD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78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4BCA8-0371-4C1C-9FD0-02EEEC16B4D4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40461-9B09-49EF-B2B9-C7C59A8DD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13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4BCA8-0371-4C1C-9FD0-02EEEC16B4D4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40461-9B09-49EF-B2B9-C7C59A8DD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811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4BCA8-0371-4C1C-9FD0-02EEEC16B4D4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40461-9B09-49EF-B2B9-C7C59A8DD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473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4BCA8-0371-4C1C-9FD0-02EEEC16B4D4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40461-9B09-49EF-B2B9-C7C59A8DD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848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E4BCA8-0371-4C1C-9FD0-02EEEC16B4D4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E40461-9B09-49EF-B2B9-C7C59A8DD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223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emf"/><Relationship Id="rId4" Type="http://schemas.openxmlformats.org/officeDocument/2006/relationships/customXml" Target="../ink/ink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20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ustomXml" Target="../ink/ink2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ustomXml" Target="../ink/ink2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ustomXml" Target="../ink/ink2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ustomXml" Target="../ink/ink2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ustomXml" Target="../ink/ink29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ustomXml" Target="../ink/ink30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ustomXml" Target="../ink/ink3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ustomXml" Target="../ink/ink3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em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ustomXml" Target="../ink/ink3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7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customXml" Target="../ink/ink3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ustomXml" Target="../ink/ink3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ustomXml" Target="../ink/ink3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0.emf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emf"/><Relationship Id="rId5" Type="http://schemas.openxmlformats.org/officeDocument/2006/relationships/customXml" Target="../ink/ink8.xml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rmAutofit fontScale="92500" lnSpcReduction="20000"/>
          </a:bodyPr>
          <a:lstStyle/>
          <a:p>
            <a:pPr marL="457200" indent="-457200">
              <a:lnSpc>
                <a:spcPct val="150000"/>
              </a:lnSpc>
              <a:buSzPct val="150000"/>
              <a:buBlip>
                <a:blip r:embed="rId2"/>
              </a:buBlip>
            </a:pP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</a:t>
            </a:r>
            <a:r>
              <a:rPr lang="en-US" sz="21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and DBMS</a:t>
            </a:r>
            <a:endParaRPr lang="en-US" sz="21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SzPct val="150000"/>
              <a:buBlip>
                <a:blip r:embed="rId2"/>
              </a:buBlip>
            </a:pPr>
            <a:r>
              <a:rPr lang="en-US" sz="21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</a:t>
            </a: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need of </a:t>
            </a:r>
            <a:r>
              <a:rPr lang="en-US" sz="21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</a:p>
          <a:p>
            <a:pPr marL="457200" indent="-457200">
              <a:lnSpc>
                <a:spcPct val="150000"/>
              </a:lnSpc>
              <a:buSzPct val="150000"/>
              <a:buBlip>
                <a:blip r:embed="rId2"/>
              </a:buBlip>
            </a:pP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Different libraries and modules to connect to a </a:t>
            </a:r>
            <a:r>
              <a:rPr lang="en-US" sz="21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</a:p>
          <a:p>
            <a:pPr marL="457200" indent="-457200">
              <a:lnSpc>
                <a:spcPct val="150000"/>
              </a:lnSpc>
              <a:buSzPct val="150000"/>
              <a:buBlip>
                <a:blip r:embed="rId2"/>
              </a:buBlip>
            </a:pPr>
            <a:r>
              <a:rPr lang="en-US" sz="21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Setup Environment </a:t>
            </a:r>
            <a:endParaRPr lang="en-US" sz="21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SzPct val="150000"/>
              <a:buBlip>
                <a:blip r:embed="rId2"/>
              </a:buBlip>
            </a:pPr>
            <a:r>
              <a:rPr lang="en-US" sz="21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Setting </a:t>
            </a: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 the connection to a database </a:t>
            </a:r>
          </a:p>
          <a:p>
            <a:pPr marL="457200" indent="-457200">
              <a:lnSpc>
                <a:spcPct val="150000"/>
              </a:lnSpc>
              <a:buSzPct val="150000"/>
              <a:buBlip>
                <a:blip r:embed="rId2"/>
              </a:buBlip>
            </a:pP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D</a:t>
            </a:r>
            <a:r>
              <a:rPr lang="en-US" sz="21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atabase and Table</a:t>
            </a:r>
            <a:endParaRPr lang="en-US" sz="21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SzPct val="150000"/>
              <a:buBlip>
                <a:blip r:embed="rId2"/>
              </a:buBlip>
            </a:pPr>
            <a:r>
              <a:rPr lang="en-US" sz="21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CRUD operations (Insert</a:t>
            </a: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select, update </a:t>
            </a:r>
            <a:r>
              <a:rPr lang="en-US" sz="21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delete)</a:t>
            </a:r>
            <a:endParaRPr lang="en-US" sz="21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SzPct val="150000"/>
              <a:buBlip>
                <a:blip r:embed="rId2"/>
              </a:buBlip>
            </a:pPr>
            <a:r>
              <a:rPr lang="en-US" sz="21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Where clause</a:t>
            </a:r>
          </a:p>
          <a:p>
            <a:pPr marL="457200" indent="-457200">
              <a:lnSpc>
                <a:spcPct val="150000"/>
              </a:lnSpc>
              <a:buSzPct val="150000"/>
              <a:buBlip>
                <a:blip r:embed="rId2"/>
              </a:buBlip>
            </a:pPr>
            <a:r>
              <a:rPr lang="en-US" sz="21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</a:t>
            </a:r>
            <a:endParaRPr lang="en-US" sz="21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SzPct val="150000"/>
              <a:buBlip>
                <a:blip r:embed="rId2"/>
              </a:buBlip>
            </a:pPr>
            <a:endParaRPr lang="en-US" sz="21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427200" y="1715760"/>
              <a:ext cx="3808800" cy="35236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19640" y="1705680"/>
                <a:ext cx="3827880" cy="353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7396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</a:t>
            </a: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atabase and Table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Steps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create a MySQL database and table using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Step1: Importing </a:t>
            </a:r>
            <a:r>
              <a:rPr lang="en-US" sz="1800" b="1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endParaRPr lang="en-US" sz="18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Step2: Connect </a:t>
            </a: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the MySQL </a:t>
            </a: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Server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Step3: Cursor object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Step4: Create </a:t>
            </a: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Database: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Use the execute() method of the connection object to execute SQL commands to create a database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"CREATE DATABASE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mydatabase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cursor.execute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50000"/>
              </a:lnSpc>
              <a:buSzPct val="150000"/>
            </a:pP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443160" y="980280"/>
              <a:ext cx="9157320" cy="5187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4520" y="973080"/>
                <a:ext cx="9174960" cy="520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10016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Committing: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Committing refers to making permanent changes to the database after executing one or more SQL statements.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connection.commit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lnSpc>
                <a:spcPct val="150000"/>
              </a:lnSpc>
              <a:buSzPct val="150000"/>
            </a:pPr>
            <a:endParaRPr lang="en-US" sz="18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Close the Connection: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Once you are done with creating the database and table, use the close() method of the connection object to close the connection to the MySQL server.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connection.close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5027400" y="2250360"/>
              <a:ext cx="4291200" cy="486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022000" y="2239560"/>
                <a:ext cx="4300200" cy="501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2362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7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a Table: 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the execute() method of the cursor object to execute SQL commands to create a table in the selected database. The following code creates a table named customers with three columns: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"CREATE TABLE customers 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 INT 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AUTO_INCREMENT PRIMARY KEY, </a:t>
            </a:r>
            <a:endParaRPr lang="en-US" sz="17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 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VARCHAR(255), </a:t>
            </a:r>
            <a:endParaRPr lang="en-US" sz="17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address 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VARCHAR(255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	)"</a:t>
            </a: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cursor.execute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connection.commit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connection.close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lnSpc>
                <a:spcPct val="150000"/>
              </a:lnSpc>
              <a:buSzPct val="150000"/>
            </a:pP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416880" y="1720080"/>
              <a:ext cx="10096920" cy="3179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6800" y="1709280"/>
                <a:ext cx="10114560" cy="319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34546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874564"/>
          </a:xfrm>
        </p:spPr>
        <p:txBody>
          <a:bodyPr numCol="2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 </a:t>
            </a: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01:</a:t>
            </a:r>
            <a:endParaRPr lang="en-US" sz="18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TABLE users (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id INT AUTO_INCREMENT PRIMARY KEY,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name VARCHAR(255),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email VARCHAR(255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) “</a:t>
            </a:r>
          </a:p>
          <a:p>
            <a:pPr>
              <a:lnSpc>
                <a:spcPct val="150000"/>
              </a:lnSpc>
              <a:buSzPct val="150000"/>
            </a:pP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cursor.execute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connection.commit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connection.close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629640" y="1908000"/>
              <a:ext cx="7071840" cy="3174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9920" y="1900440"/>
                <a:ext cx="7090920" cy="319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66958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902362"/>
          </a:xfrm>
        </p:spPr>
        <p:txBody>
          <a:bodyPr numCol="1">
            <a:normAutofit/>
          </a:bodyPr>
          <a:lstStyle/>
          <a:p>
            <a:pPr>
              <a:lnSpc>
                <a:spcPct val="100000"/>
              </a:lnSpc>
              <a:buSzPct val="150000"/>
            </a:pP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 </a:t>
            </a: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02</a:t>
            </a: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Create a table with two columns - id and description</a:t>
            </a: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''CREATE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 tasks (</a:t>
            </a:r>
          </a:p>
          <a:p>
            <a:pPr>
              <a:lnSpc>
                <a:spcPct val="10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id INT AUTO_INCREMENT PRIMARY KEY,</a:t>
            </a:r>
          </a:p>
          <a:p>
            <a:pPr>
              <a:lnSpc>
                <a:spcPct val="10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description VARCHAR(255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) ''</a:t>
            </a:r>
          </a:p>
          <a:p>
            <a:pPr>
              <a:lnSpc>
                <a:spcPct val="100000"/>
              </a:lnSpc>
              <a:buSzPct val="150000"/>
            </a:pP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cursor.execute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connection.commit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lnSpc>
                <a:spcPct val="10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connection.close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041840" y="2114640"/>
              <a:ext cx="3831480" cy="1260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36080" y="2107800"/>
                <a:ext cx="3845880" cy="127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67714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2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 </a:t>
            </a: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03:</a:t>
            </a:r>
            <a:endParaRPr lang="en-US" sz="18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'''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TABLE books (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id INT AUTO_INCREMENT PRIMARY KEY,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title VARCHAR(255),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author VARCHAR(255),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published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DATE ) '''</a:t>
            </a:r>
          </a:p>
          <a:p>
            <a:pPr>
              <a:lnSpc>
                <a:spcPct val="150000"/>
              </a:lnSpc>
              <a:buSzPct val="150000"/>
            </a:pP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cursor.execute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connection.commit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connection.close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910800" y="3507480"/>
              <a:ext cx="1533960" cy="2043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4680" y="3499560"/>
                <a:ext cx="1549800" cy="2054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01751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CRUD operations (Insert, select, update delete)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CRUD is an acronym for Create, Read, Update, and Delete, which are the four basic operations performed on data in a database. 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SzPct val="100000"/>
              <a:buFont typeface="Wingdings" panose="05000000000000000000" pitchFamily="2" charset="2"/>
              <a:buChar char="§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(Inserting record into database)</a:t>
            </a:r>
          </a:p>
          <a:p>
            <a:pPr marL="285750" indent="-285750">
              <a:lnSpc>
                <a:spcPct val="150000"/>
              </a:lnSpc>
              <a:buSzPct val="100000"/>
              <a:buFont typeface="Wingdings" panose="05000000000000000000" pitchFamily="2" charset="2"/>
              <a:buChar char="§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 Selecting or fetching record from database)</a:t>
            </a:r>
          </a:p>
          <a:p>
            <a:pPr marL="285750" indent="-285750">
              <a:lnSpc>
                <a:spcPct val="150000"/>
              </a:lnSpc>
              <a:buSzPct val="100000"/>
              <a:buFont typeface="Wingdings" panose="05000000000000000000" pitchFamily="2" charset="2"/>
              <a:buChar char="§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 Make modification in record in a database table)</a:t>
            </a:r>
          </a:p>
          <a:p>
            <a:pPr marL="285750" indent="-285750">
              <a:lnSpc>
                <a:spcPct val="150000"/>
              </a:lnSpc>
              <a:buSzPct val="100000"/>
              <a:buFont typeface="Wingdings" panose="05000000000000000000" pitchFamily="2" charset="2"/>
              <a:buChar char="§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Delete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 Removing record from database table record)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784440" y="1907640"/>
              <a:ext cx="8561520" cy="1513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75800" y="1898280"/>
                <a:ext cx="8579520" cy="153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5079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rmAutofit fontScale="92500"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21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</a:t>
            </a:r>
            <a:r>
              <a:rPr lang="en-US" sz="21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(Insert):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Definition: Inserting new data into a table in a database</a:t>
            </a:r>
            <a:r>
              <a:rPr lang="en-US" sz="21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21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Syntax</a:t>
            </a:r>
            <a:r>
              <a:rPr lang="en-US" sz="21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1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21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INSERT </a:t>
            </a: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INTO </a:t>
            </a:r>
            <a:r>
              <a:rPr lang="en-US" sz="21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table_name</a:t>
            </a: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(column1, column2, column3, ...) VALUES (value1, value2, value3, ...);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21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Example: </a:t>
            </a:r>
            <a:endParaRPr lang="en-US" sz="21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21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Inserting </a:t>
            </a: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new customer record into a customers table in a MySQL database</a:t>
            </a:r>
            <a:r>
              <a:rPr lang="en-US" sz="21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1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INSERT INTO customers (name, email, phone) VALUES ('John </a:t>
            </a:r>
            <a:r>
              <a:rPr lang="en-US" sz="21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Ali', </a:t>
            </a: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'john@example.com', '123-456-7890</a:t>
            </a:r>
            <a:r>
              <a:rPr lang="en-US" sz="21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');</a:t>
            </a:r>
            <a:endParaRPr lang="en-US" sz="21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811800" y="2764800"/>
              <a:ext cx="9310320" cy="3293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04240" y="2756160"/>
                <a:ext cx="9327600" cy="331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06906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8"/>
            <a:ext cx="10515600" cy="4848265"/>
          </a:xfrm>
        </p:spPr>
        <p:txBody>
          <a:bodyPr numCol="2">
            <a:normAutofit fontScale="92500" lnSpcReduction="20000"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 </a:t>
            </a: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1: Insert a single record into a users table.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 to the database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 =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pymysql.connect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host='localhost',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user='username',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password='password',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db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database_name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‘ 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Create a cursor object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 =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connection.cursor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Insert a record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'''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INSERT INTO users (name, email, password)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VALUES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(‘Faisal Zamir', ‘faisalzamir@example.com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', 'password123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') '''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cursor.execute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connection.commit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connection.close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786240" y="2275920"/>
              <a:ext cx="8890560" cy="4049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77240" y="2264400"/>
                <a:ext cx="8907840" cy="407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1934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2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7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 2: Insert multiple records into a </a:t>
            </a:r>
            <a:r>
              <a:rPr lang="en-US" sz="17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tasks table</a:t>
            </a:r>
            <a:r>
              <a:rPr lang="en-US" sz="17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7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a cursor object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 = </a:t>
            </a: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connection.cursor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Insert multiple records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'‘ ‘ INSERT 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INTO tasks (description, priority)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VALUES ('Task 1', 'High'),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('Task 2', 'Medium'),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('Task 3', 'Low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') ‘ ''</a:t>
            </a: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cursor.execute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connection.commit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connection.close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936360" y="3293280"/>
              <a:ext cx="4190400" cy="1473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28080" y="3284640"/>
                <a:ext cx="4204440" cy="1491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04801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21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</a:t>
            </a:r>
            <a:r>
              <a:rPr lang="en-US" sz="21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database?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database is a collection of organized data that can be easily accessed, managed and updated. Examples of databases include Oracle, MySQL, SQL Server, MongoDB, and PostgreSQL</a:t>
            </a:r>
            <a:r>
              <a:rPr lang="en-US" sz="21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21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DBMS?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DBMS (Database Management System) is a software system that manages and organizes data stored in a database. Examples of DBMS include Oracle Database, MySQL, Microsoft SQL Server, MongoDB, and PostgreSQL.</a:t>
            </a:r>
          </a:p>
          <a:p>
            <a:pPr>
              <a:lnSpc>
                <a:spcPct val="150000"/>
              </a:lnSpc>
              <a:buSzPct val="150000"/>
            </a:pPr>
            <a:endParaRPr lang="en-US" sz="21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4233600" y="951120"/>
              <a:ext cx="6790320" cy="4807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26040" y="942480"/>
                <a:ext cx="6807960" cy="482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50199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 3: Insert data into a books table with a SELECT query.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a cursor object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 =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connection.cursor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Insert data with a SELECT query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''‘ INSERT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INTO books (title, author, published)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title, author,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published_date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FROM </a:t>
            </a: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book_details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'''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cursor.execute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connection.commit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connection.close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885680" y="2234880"/>
              <a:ext cx="4970160" cy="2905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78120" y="2226600"/>
                <a:ext cx="4987800" cy="292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09292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2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Inserting </a:t>
            </a: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single row of data: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a cursor object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 =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connection.cursor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Insert a new customer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"INSERT INTO customers (name, email, phone) VALUES (%s, %s, %s)"</a:t>
            </a:r>
          </a:p>
          <a:p>
            <a:pPr>
              <a:lnSpc>
                <a:spcPct val="150000"/>
              </a:lnSpc>
              <a:buSzPct val="150000"/>
            </a:pP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values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('John Doe', 'john@example.com',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'123-456')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cursor.execute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values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connection.commit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connection.close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800360" y="2252520"/>
              <a:ext cx="6155640" cy="3157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91720" y="2243880"/>
                <a:ext cx="6171480" cy="3176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0965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2">
            <a:no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Inserting multiple rows of data: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connection.cursor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Insert multiple products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"INSERT INTO products (name, price) 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VALUES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(%s, %s)"</a:t>
            </a:r>
          </a:p>
          <a:p>
            <a:pPr>
              <a:lnSpc>
                <a:spcPct val="150000"/>
              </a:lnSpc>
              <a:buSzPct val="150000"/>
            </a:pP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values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[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('Product 1', 9.99),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('Product 2', 19.99),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('Product 3', 29.99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  ]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cursor.executemany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values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connection.commit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connection.close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lnSpc>
                <a:spcPct val="150000"/>
              </a:lnSpc>
              <a:buSzPct val="150000"/>
            </a:pP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410040" y="2381040"/>
              <a:ext cx="7799040" cy="2740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1400" y="2374560"/>
                <a:ext cx="7814160" cy="275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12535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 (Select):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Definition: Retrieving data from a table in a database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Syntax: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column1, column2, ... FROM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table_name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WHERE condition;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Example: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Retrieving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customer records from a customers table in a MySQL database: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customers;</a:t>
            </a: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021320" y="1150920"/>
              <a:ext cx="7015320" cy="4305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5200" y="1141560"/>
                <a:ext cx="7031160" cy="4321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56456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2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 1: Select all columns and rows from a table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connection.cursor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'SELECT * FROM users'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cursor.execute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Fetch all rows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rows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cursor.fetchall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row in rows: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print(row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connection.close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662760" y="1694520"/>
              <a:ext cx="7637040" cy="3880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3040" y="1686240"/>
                <a:ext cx="7654680" cy="3899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99580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7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Parameterized Query 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 Prepared Statement is a technique used in SQL queries to pass parameters to the query instead of including them directly in the query string. </a:t>
            </a:r>
            <a:endParaRPr lang="en-US" sz="17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technique helps to prevent SQL injection attacks and improves query performance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'SELECT * FROM users WHERE name = %s AND email = %s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= ('John Doe', 'johndoe@example.com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cursor.execute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data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Fetch the results of the query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 = </a:t>
            </a: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cursor.fetchall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connection.close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654120" y="1721880"/>
              <a:ext cx="6621840" cy="4163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43680" y="1713960"/>
                <a:ext cx="6637320" cy="418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66017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2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 2: Select specific columns and rows with a condition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 = </a:t>
            </a: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connection.cursor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Execute a select query with a condition and LIMIT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'SELECT name, email FROM users WHERE id &gt; %s'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cursor.execute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(2,))</a:t>
            </a:r>
          </a:p>
          <a:p>
            <a:pPr>
              <a:lnSpc>
                <a:spcPct val="150000"/>
              </a:lnSpc>
              <a:buSzPct val="150000"/>
            </a:pP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Fetch all rows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rows = </a:t>
            </a: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cursor.fetchall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Print the results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row in rows: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print(row)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connection.close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491040" y="2418840"/>
              <a:ext cx="6784200" cy="3327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1320" y="2412720"/>
                <a:ext cx="6801840" cy="334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9220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Definition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Modifying existing data in a table in a database.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Syntax: </a:t>
            </a:r>
            <a:endParaRPr lang="en-US" sz="18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table_name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SET column1 = value1, column2 = value2, ... WHERE condition;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Updating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email address of a customer with id = 1 in a customers table in a MySQL database: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 customers SET email = 'new_email@example.com' WHERE id = 1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768600" y="936360"/>
              <a:ext cx="9569880" cy="4560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1760" y="927360"/>
                <a:ext cx="9586080" cy="4578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82513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 </a:t>
            </a: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1: Update a single column in a table for a specific </a:t>
            </a: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row</a:t>
            </a:r>
            <a:endParaRPr lang="en-US" sz="18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 a single column in a table for a specific row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'UPDATE users SET email = %s WHERE id = %s'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= ('newemail@example.com', 1)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cursor.execute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data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connection.commit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connection.close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529200" y="1636560"/>
              <a:ext cx="10586520" cy="3051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0560" y="1626840"/>
                <a:ext cx="10604160" cy="306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7878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 2: Update multiple columns in a table for a specific row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'UPDATE users SET name = %s, email = %s WHERE id = %s'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= ('New Name', 'newemail@example.com', 1)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cursor.execute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data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connection.commit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connection.close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654560" y="1694880"/>
              <a:ext cx="5658480" cy="1807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50600" y="1688400"/>
                <a:ext cx="5669280" cy="1826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7092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21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need of </a:t>
            </a:r>
            <a:r>
              <a:rPr lang="en-US" sz="21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database?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Databases provide a centralized and organized way to store and manage data, making it easier to access and manipulate large amounts of data efficiently</a:t>
            </a:r>
            <a:r>
              <a:rPr lang="en-US" sz="21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1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3066840" y="1186560"/>
              <a:ext cx="7524720" cy="4960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60720" y="1183320"/>
                <a:ext cx="7539120" cy="497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73504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Delete: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Definition: Removing data from a table in a database.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Syntax: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DELETE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table_name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WHERE condition;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Deleting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customer record with id = 1 from a customers table in a MySQL database: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DELETE FROM customers WHERE id = 1;</a:t>
            </a: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646920" y="1030320"/>
              <a:ext cx="8716680" cy="4428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39720" y="1020960"/>
                <a:ext cx="8730360" cy="4444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89251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 1: Delete a specific row from a table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connection.cursor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'DELETE FROM users WHERE id = %s‘	# Delete a specific row from a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(1,)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cursor.execute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data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connection.commit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connection.close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767520" y="1714680"/>
              <a:ext cx="4342680" cy="3613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2120" y="1706040"/>
                <a:ext cx="4355640" cy="363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07272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 </a:t>
            </a: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2: Delete all rows from a table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connection.cursor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'DELETE FROM users‘	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#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Delete all rows from a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cursor.execute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connection.commit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connection.close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014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LIMIT clause is a SQL statement that is used to limit the number of records returned from a SELECT statement. 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allows you to specify the maximum number of records that should be returned by a query.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syntax for the LIMIT clause is as follows</a:t>
            </a: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8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column1, column2, ... FROM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table_name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 [offset,]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526320" y="2149560"/>
              <a:ext cx="11603520" cy="2934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8400" y="2144160"/>
                <a:ext cx="11619720" cy="2948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8618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2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7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Basic Limit</a:t>
            </a:r>
            <a:endParaRPr lang="en-US" sz="17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query 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"SELECT * FROM customer LIMIT 5;"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cursor.execute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(query)</a:t>
            </a:r>
          </a:p>
          <a:p>
            <a:pPr>
              <a:lnSpc>
                <a:spcPct val="150000"/>
              </a:lnSpc>
              <a:buSzPct val="150000"/>
            </a:pP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Fetch and print the results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 = </a:t>
            </a: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cursor.fetchall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lnSpc>
                <a:spcPct val="150000"/>
              </a:lnSpc>
              <a:buSzPct val="150000"/>
            </a:pPr>
            <a:endParaRPr lang="en-US" sz="17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endParaRPr lang="en-US" sz="17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endParaRPr lang="en-US" sz="17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row in results: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print(row)</a:t>
            </a:r>
          </a:p>
          <a:p>
            <a:pPr>
              <a:lnSpc>
                <a:spcPct val="150000"/>
              </a:lnSpc>
              <a:buSzPct val="150000"/>
            </a:pP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Close the cursor and connection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cursor.close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connection.close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091160" y="1935000"/>
              <a:ext cx="4755960" cy="2612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86480" y="1927440"/>
                <a:ext cx="4768200" cy="262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08698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7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 with Offset: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query 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"SELECT * FROM customer LIMIT 5 OFFSET 5;"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cursor.execute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(query)</a:t>
            </a:r>
          </a:p>
          <a:p>
            <a:pPr>
              <a:lnSpc>
                <a:spcPct val="150000"/>
              </a:lnSpc>
              <a:buSzPct val="150000"/>
            </a:pPr>
            <a:endParaRPr lang="en-US" sz="17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 </a:t>
            </a:r>
            <a:r>
              <a:rPr lang="en-US" sz="17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Order By: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query 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"SELECT * FROM customer ORDER BY </a:t>
            </a: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purchase_amount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DESC LIMIT 5;"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cursor.execute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(query)</a:t>
            </a: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4371840" y="1321200"/>
              <a:ext cx="7001640" cy="3584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69320" y="1311120"/>
                <a:ext cx="7011720" cy="360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49432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used to filter rows from a database table based on specified conditions. </a:t>
            </a:r>
            <a:endParaRPr lang="en-US" sz="17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WHERE clause allows you to select only the rows that meet specific criteria, and it is typically used in conjunction with the SELECT, UPDATE, DELETE, and INSERT INTO SQL statements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752480" y="1269000"/>
              <a:ext cx="8329680" cy="2011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43480" y="1261080"/>
                <a:ext cx="8345880" cy="202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84499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2">
            <a:normAutofit fontScale="92500" lnSpcReduction="10000"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7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Insert with Where: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INSERT INTO </a:t>
            </a: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table_name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(column1, column2, ...)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value1, value2, ...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source_table</a:t>
            </a: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WHERE condition;</a:t>
            </a:r>
          </a:p>
          <a:p>
            <a:pPr>
              <a:lnSpc>
                <a:spcPct val="150000"/>
              </a:lnSpc>
              <a:buSzPct val="150000"/>
            </a:pP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with Where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column1, column2, ...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table_name</a:t>
            </a: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WHERE condition;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 </a:t>
            </a:r>
            <a:r>
              <a:rPr lang="en-US" sz="17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Where</a:t>
            </a: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 </a:t>
            </a: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table_name</a:t>
            </a: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 column1 = value1, column2 = value2, ...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WHERE condition;</a:t>
            </a:r>
          </a:p>
          <a:p>
            <a:pPr>
              <a:lnSpc>
                <a:spcPct val="150000"/>
              </a:lnSpc>
              <a:buSzPct val="150000"/>
            </a:pP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Delete with Where</a:t>
            </a: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DELETE FROM </a:t>
            </a: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table_name</a:t>
            </a: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WHERE condition;</a:t>
            </a:r>
          </a:p>
          <a:p>
            <a:pPr>
              <a:lnSpc>
                <a:spcPct val="150000"/>
              </a:lnSpc>
              <a:buSzPct val="150000"/>
            </a:pP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388440" y="2572920"/>
              <a:ext cx="5398560" cy="3524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8360" y="2566080"/>
                <a:ext cx="5419440" cy="354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85305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7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Filtering by a Specific Value</a:t>
            </a:r>
            <a:r>
              <a:rPr lang="en-US" sz="17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7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 FROM employees WHERE </a:t>
            </a: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first_name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'John';</a:t>
            </a:r>
          </a:p>
          <a:p>
            <a:pPr>
              <a:lnSpc>
                <a:spcPct val="150000"/>
              </a:lnSpc>
              <a:buSzPct val="150000"/>
            </a:pPr>
            <a:endParaRPr lang="en-US" sz="17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Comparing </a:t>
            </a:r>
            <a:r>
              <a:rPr lang="en-US" sz="17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Numeric Values</a:t>
            </a:r>
            <a:r>
              <a:rPr lang="en-US" sz="17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7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 FROM employees WHERE age &gt; 30;</a:t>
            </a:r>
          </a:p>
          <a:p>
            <a:pPr>
              <a:lnSpc>
                <a:spcPct val="150000"/>
              </a:lnSpc>
              <a:buSzPct val="150000"/>
            </a:pPr>
            <a:endParaRPr lang="en-US" sz="17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Combining </a:t>
            </a:r>
            <a:r>
              <a:rPr lang="en-US" sz="17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Conditions with AND</a:t>
            </a:r>
            <a:r>
              <a:rPr lang="en-US" sz="17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7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 FROM employees WHERE </a:t>
            </a: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first_name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'Mary' AND department = 'HR';</a:t>
            </a:r>
          </a:p>
          <a:p>
            <a:pPr>
              <a:lnSpc>
                <a:spcPct val="150000"/>
              </a:lnSpc>
              <a:buSzPct val="150000"/>
            </a:pP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3575160" y="2061720"/>
              <a:ext cx="4015800" cy="3886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67600" y="2054160"/>
                <a:ext cx="4031640" cy="3903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7029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rm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7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OR for Multiple Conditions: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 FROM employees WHERE department = 'Sales' OR age &lt; 25;</a:t>
            </a:r>
          </a:p>
          <a:p>
            <a:pPr>
              <a:lnSpc>
                <a:spcPct val="150000"/>
              </a:lnSpc>
              <a:buSzPct val="150000"/>
            </a:pPr>
            <a:endParaRPr lang="en-US" sz="17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Filtering </a:t>
            </a:r>
            <a:r>
              <a:rPr lang="en-US" sz="17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a Range of Values</a:t>
            </a:r>
            <a:r>
              <a:rPr lang="en-US" sz="17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7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 FROM employees WHERE age BETWEEN 25 AND 35;</a:t>
            </a:r>
          </a:p>
          <a:p>
            <a:pPr>
              <a:lnSpc>
                <a:spcPct val="150000"/>
              </a:lnSpc>
              <a:buSzPct val="150000"/>
            </a:pPr>
            <a:endParaRPr lang="en-US" sz="17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370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rmAutofit fontScale="62500" lnSpcReduction="20000"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21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Different libraries and modules to connect to a </a:t>
            </a:r>
            <a:r>
              <a:rPr lang="en-US" sz="21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21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ere </a:t>
            </a: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the databases that these Python database libraries are commonly used to connect to</a:t>
            </a:r>
            <a:r>
              <a:rPr lang="en-US" sz="21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1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/>
            </a:pPr>
            <a:r>
              <a:rPr lang="en-US" sz="21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SQLAlchemy</a:t>
            </a: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MySQL, PostgreSQL, Oracle, SQLite, and others</a:t>
            </a:r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/>
            </a:pP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Psycopg2 - PostgreSQL</a:t>
            </a:r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/>
            </a:pPr>
            <a:r>
              <a:rPr lang="en-US" sz="21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r>
              <a:rPr lang="en-US" sz="21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MySQL</a:t>
            </a:r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/>
            </a:pPr>
            <a:r>
              <a:rPr lang="en-US" sz="21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mysql</a:t>
            </a: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-connector-python - MySQL</a:t>
            </a:r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/>
            </a:pPr>
            <a:r>
              <a:rPr lang="en-US" sz="21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mysqlclient</a:t>
            </a: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21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MySQL</a:t>
            </a:r>
            <a:endParaRPr lang="en-US" sz="21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/>
            </a:pPr>
            <a:r>
              <a:rPr lang="en-US" sz="21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PyODBC</a:t>
            </a: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SQL Server, Oracle, Access, and others</a:t>
            </a:r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/>
            </a:pPr>
            <a:r>
              <a:rPr lang="en-US" sz="21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cx_Oracle</a:t>
            </a: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Oracle</a:t>
            </a:r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/>
            </a:pPr>
            <a:r>
              <a:rPr lang="en-US" sz="21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mysql</a:t>
            </a: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-connector-python - MySQL</a:t>
            </a:r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/>
            </a:pP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sqlite3 - SQLite</a:t>
            </a:r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/>
            </a:pP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peewee - SQLite, MySQL, PostgreSQL, and others</a:t>
            </a:r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/>
            </a:pPr>
            <a:r>
              <a:rPr lang="en-US" sz="21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pydal</a:t>
            </a: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MySQL, PostgreSQL, SQLite, and others</a:t>
            </a:r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/>
            </a:pPr>
            <a:r>
              <a:rPr lang="en-US" sz="21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 - MySQL, PostgreSQL, SQLite, and others</a:t>
            </a: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119240" y="1253880"/>
              <a:ext cx="9477360" cy="2423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10600" y="1248120"/>
                <a:ext cx="9495720" cy="2437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97883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Steps to S</a:t>
            </a: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 </a:t>
            </a: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 </a:t>
            </a:r>
            <a:r>
              <a:rPr lang="en-US" sz="1800" b="1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endParaRPr lang="en-US" sz="18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1) Install </a:t>
            </a:r>
            <a:r>
              <a:rPr lang="en-US" sz="18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 can install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using pip, the Python package manager. Open a terminal or command prompt and run the following command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pip install </a:t>
            </a:r>
            <a:r>
              <a:rPr lang="en-US" sz="1800" i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endParaRPr lang="en-US" sz="1800" i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2) Import </a:t>
            </a:r>
            <a:r>
              <a:rPr lang="en-US" sz="18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Once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installed, you can import it in your Python code using the following statement: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i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800" i="1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endParaRPr lang="en-US" sz="1800" i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821960" y="2256840"/>
              <a:ext cx="4470480" cy="2598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15480" y="2246760"/>
                <a:ext cx="4487400" cy="2617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01066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Setting up the connection to a database 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1) Install </a:t>
            </a:r>
            <a:r>
              <a:rPr lang="en-US" sz="18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 can install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using pip, the Python package manager. Open a terminal or command prompt and run the following command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pip install </a:t>
            </a:r>
            <a:r>
              <a:rPr lang="en-US" sz="1800" i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endParaRPr lang="en-US" sz="1800" i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2) Import </a:t>
            </a:r>
            <a:r>
              <a:rPr lang="en-US" sz="18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Once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installed, you can import it in your Python code using the following statement: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i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800" i="1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endParaRPr lang="en-US" sz="1800" i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662760" y="970920"/>
              <a:ext cx="10647000" cy="3039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5920" y="963360"/>
                <a:ext cx="10662480" cy="305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45317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749543" y="1774209"/>
            <a:ext cx="10515600" cy="4694830"/>
          </a:xfrm>
        </p:spPr>
        <p:txBody>
          <a:bodyPr numCol="1">
            <a:no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3) Connect </a:t>
            </a:r>
            <a:r>
              <a:rPr 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the </a:t>
            </a:r>
            <a:r>
              <a:rPr lang="en-US" sz="1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a MySQL database: To connect to a MySQL database using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you need to create a connection object by providing the database host, username, password, and database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name.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</a:t>
            </a:r>
            <a:endParaRPr lang="en-US" sz="18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pymysql.connect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host='localhost',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user='username',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password='password',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db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database_name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‘  )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544320" y="952560"/>
              <a:ext cx="10930320" cy="5334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3520" y="943560"/>
                <a:ext cx="10946880" cy="535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1283760" y="4034880"/>
              <a:ext cx="60480" cy="442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80880" y="4031640"/>
                <a:ext cx="66600" cy="50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1380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846162" y="1774209"/>
            <a:ext cx="11696130" cy="4694830"/>
          </a:xfrm>
        </p:spPr>
        <p:txBody>
          <a:bodyPr numCol="1">
            <a:no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7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4) Create </a:t>
            </a:r>
            <a:r>
              <a:rPr lang="en-US" sz="17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cursor </a:t>
            </a:r>
            <a:r>
              <a:rPr lang="en-US" sz="17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object: 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Once 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 have a connection object, you can execute queries using a cursor 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 = </a:t>
            </a: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connection.cursor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874440" y="2188440"/>
              <a:ext cx="4976640" cy="1179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4360" y="2182320"/>
                <a:ext cx="4992840" cy="119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96761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846162" y="1774209"/>
            <a:ext cx="11696130" cy="4694830"/>
          </a:xfrm>
        </p:spPr>
        <p:txBody>
          <a:bodyPr numCol="2">
            <a:noAutofit/>
          </a:bodyPr>
          <a:lstStyle/>
          <a:p>
            <a:pPr>
              <a:lnSpc>
                <a:spcPct val="150000"/>
              </a:lnSpc>
              <a:buSzPct val="150000"/>
            </a:pPr>
            <a:r>
              <a:rPr lang="en-US" sz="17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7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Execute queries</a:t>
            </a:r>
            <a:r>
              <a:rPr lang="en-US" sz="17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'SELECT * FROM </a:t>
            </a: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my_table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cursor.execute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Fetch the results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 = </a:t>
            </a: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cursor.fetchall</a:t>
            </a:r>
            <a:r>
              <a:rPr lang="en-US" sz="17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lnSpc>
                <a:spcPct val="150000"/>
              </a:lnSpc>
              <a:buSzPct val="150000"/>
            </a:pP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endParaRPr lang="en-US" sz="17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endParaRPr lang="en-US" sz="17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Print the results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row in results: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print(row)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Close the connection</a:t>
            </a:r>
          </a:p>
          <a:p>
            <a:pPr>
              <a:lnSpc>
                <a:spcPct val="150000"/>
              </a:lnSpc>
              <a:buSzPct val="150000"/>
            </a:pPr>
            <a:r>
              <a:rPr lang="en-US" sz="17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connection.close</a:t>
            </a:r>
            <a:r>
              <a:rPr lang="en-US" sz="1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</p:txBody>
      </p:sp>
      <p:sp>
        <p:nvSpPr>
          <p:cNvPr id="2" name="Rectangle 1"/>
          <p:cNvSpPr/>
          <p:nvPr/>
        </p:nvSpPr>
        <p:spPr>
          <a:xfrm>
            <a:off x="846162" y="327547"/>
            <a:ext cx="10418982" cy="1330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Programming</a:t>
            </a:r>
          </a:p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Faisal</a:t>
            </a:r>
            <a:r>
              <a:rPr 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Zamir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05 Python with Database</a:t>
            </a:r>
            <a:endParaRPr lang="en-US" sz="22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39283" y="5827594"/>
            <a:ext cx="3070747" cy="6414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SzPct val="150000"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Advanced Python </a:t>
            </a:r>
            <a:endParaRPr 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245" y="5827594"/>
            <a:ext cx="553131" cy="5510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783720" y="1972440"/>
              <a:ext cx="5782680" cy="1976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78680" y="1965600"/>
                <a:ext cx="5794200" cy="199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25738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24553</TotalTime>
  <Words>2692</Words>
  <Application>Microsoft Office PowerPoint</Application>
  <PresentationFormat>Widescreen</PresentationFormat>
  <Paragraphs>491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Faisal Zamir</dc:creator>
  <cp:lastModifiedBy>Faisal Zamir</cp:lastModifiedBy>
  <cp:revision>1129</cp:revision>
  <dcterms:created xsi:type="dcterms:W3CDTF">2021-11-08T00:20:31Z</dcterms:created>
  <dcterms:modified xsi:type="dcterms:W3CDTF">2023-11-05T00:55:12Z</dcterms:modified>
</cp:coreProperties>
</file>

<file path=docProps/thumbnail.jpeg>
</file>